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1"/>
  </p:notesMasterIdLst>
  <p:handoutMasterIdLst>
    <p:handoutMasterId r:id="rId42"/>
  </p:handoutMasterIdLst>
  <p:sldIdLst>
    <p:sldId id="264" r:id="rId5"/>
    <p:sldId id="1016" r:id="rId6"/>
    <p:sldId id="956" r:id="rId7"/>
    <p:sldId id="944" r:id="rId8"/>
    <p:sldId id="949" r:id="rId9"/>
    <p:sldId id="969" r:id="rId10"/>
    <p:sldId id="1017" r:id="rId11"/>
    <p:sldId id="961" r:id="rId12"/>
    <p:sldId id="1067" r:id="rId13"/>
    <p:sldId id="951" r:id="rId14"/>
    <p:sldId id="958" r:id="rId15"/>
    <p:sldId id="1045" r:id="rId16"/>
    <p:sldId id="952" r:id="rId17"/>
    <p:sldId id="1047" r:id="rId18"/>
    <p:sldId id="986" r:id="rId19"/>
    <p:sldId id="1042" r:id="rId20"/>
    <p:sldId id="948" r:id="rId21"/>
    <p:sldId id="1066" r:id="rId22"/>
    <p:sldId id="1021" r:id="rId23"/>
    <p:sldId id="1078" r:id="rId24"/>
    <p:sldId id="1077" r:id="rId25"/>
    <p:sldId id="1076" r:id="rId26"/>
    <p:sldId id="1079" r:id="rId27"/>
    <p:sldId id="1068" r:id="rId28"/>
    <p:sldId id="1070" r:id="rId29"/>
    <p:sldId id="1069" r:id="rId30"/>
    <p:sldId id="957" r:id="rId31"/>
    <p:sldId id="959" r:id="rId32"/>
    <p:sldId id="1073" r:id="rId33"/>
    <p:sldId id="1074" r:id="rId34"/>
    <p:sldId id="1071" r:id="rId35"/>
    <p:sldId id="966" r:id="rId36"/>
    <p:sldId id="967" r:id="rId37"/>
    <p:sldId id="976" r:id="rId38"/>
    <p:sldId id="955" r:id="rId39"/>
    <p:sldId id="268"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99470-3CB9-F72E-6964-75F7717B22BD}" v="7" dt="2024-10-16T19:13:11.047"/>
    <p1510:client id="{C1D9F521-8D2A-4C8F-8A58-E443460CA208}" v="3" dt="2024-10-16T19:40:15.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adbent, Hannah (MDH)" userId="S::hannah.broadbent@state.mn.us::e41352ad-1f7c-48dd-8bb4-7953a73cba80" providerId="AD" clId="Web-{56599470-3CB9-F72E-6964-75F7717B22BD}"/>
    <pc:docChg chg="modSld">
      <pc:chgData name="Broadbent, Hannah (MDH)" userId="S::hannah.broadbent@state.mn.us::e41352ad-1f7c-48dd-8bb4-7953a73cba80" providerId="AD" clId="Web-{56599470-3CB9-F72E-6964-75F7717B22BD}" dt="2024-10-16T19:13:11.047" v="6" actId="20577"/>
      <pc:docMkLst>
        <pc:docMk/>
      </pc:docMkLst>
      <pc:sldChg chg="delSp">
        <pc:chgData name="Broadbent, Hannah (MDH)" userId="S::hannah.broadbent@state.mn.us::e41352ad-1f7c-48dd-8bb4-7953a73cba80" providerId="AD" clId="Web-{56599470-3CB9-F72E-6964-75F7717B22BD}" dt="2024-10-16T18:31:51.734" v="0"/>
        <pc:sldMkLst>
          <pc:docMk/>
          <pc:sldMk cId="1441132016" sldId="952"/>
        </pc:sldMkLst>
        <pc:spChg chg="del">
          <ac:chgData name="Broadbent, Hannah (MDH)" userId="S::hannah.broadbent@state.mn.us::e41352ad-1f7c-48dd-8bb4-7953a73cba80" providerId="AD" clId="Web-{56599470-3CB9-F72E-6964-75F7717B22BD}" dt="2024-10-16T18:31:51.734" v="0"/>
          <ac:spMkLst>
            <pc:docMk/>
            <pc:sldMk cId="1441132016" sldId="952"/>
            <ac:spMk id="16" creationId="{9FE1D377-54CC-588D-49AC-DAE2C0150991}"/>
          </ac:spMkLst>
        </pc:spChg>
      </pc:sldChg>
      <pc:sldChg chg="delSp">
        <pc:chgData name="Broadbent, Hannah (MDH)" userId="S::hannah.broadbent@state.mn.us::e41352ad-1f7c-48dd-8bb4-7953a73cba80" providerId="AD" clId="Web-{56599470-3CB9-F72E-6964-75F7717B22BD}" dt="2024-10-16T18:32:29.156" v="3"/>
        <pc:sldMkLst>
          <pc:docMk/>
          <pc:sldMk cId="495246744" sldId="955"/>
        </pc:sldMkLst>
        <pc:spChg chg="del">
          <ac:chgData name="Broadbent, Hannah (MDH)" userId="S::hannah.broadbent@state.mn.us::e41352ad-1f7c-48dd-8bb4-7953a73cba80" providerId="AD" clId="Web-{56599470-3CB9-F72E-6964-75F7717B22BD}" dt="2024-10-16T18:32:29.156" v="3"/>
          <ac:spMkLst>
            <pc:docMk/>
            <pc:sldMk cId="495246744" sldId="955"/>
            <ac:spMk id="19" creationId="{B4B1CAB0-9421-BB88-BD78-1BAD1A55A36C}"/>
          </ac:spMkLst>
        </pc:spChg>
      </pc:sldChg>
      <pc:sldChg chg="delSp">
        <pc:chgData name="Broadbent, Hannah (MDH)" userId="S::hannah.broadbent@state.mn.us::e41352ad-1f7c-48dd-8bb4-7953a73cba80" providerId="AD" clId="Web-{56599470-3CB9-F72E-6964-75F7717B22BD}" dt="2024-10-16T18:32:10.844" v="1"/>
        <pc:sldMkLst>
          <pc:docMk/>
          <pc:sldMk cId="3222648152" sldId="957"/>
        </pc:sldMkLst>
        <pc:spChg chg="del">
          <ac:chgData name="Broadbent, Hannah (MDH)" userId="S::hannah.broadbent@state.mn.us::e41352ad-1f7c-48dd-8bb4-7953a73cba80" providerId="AD" clId="Web-{56599470-3CB9-F72E-6964-75F7717B22BD}" dt="2024-10-16T18:32:10.844" v="1"/>
          <ac:spMkLst>
            <pc:docMk/>
            <pc:sldMk cId="3222648152" sldId="957"/>
            <ac:spMk id="9" creationId="{EBB8AF06-2926-AFF8-57AE-01C91CA429CD}"/>
          </ac:spMkLst>
        </pc:spChg>
      </pc:sldChg>
      <pc:sldChg chg="modSp">
        <pc:chgData name="Broadbent, Hannah (MDH)" userId="S::hannah.broadbent@state.mn.us::e41352ad-1f7c-48dd-8bb4-7953a73cba80" providerId="AD" clId="Web-{56599470-3CB9-F72E-6964-75F7717B22BD}" dt="2024-10-16T19:13:11.047" v="6" actId="20577"/>
        <pc:sldMkLst>
          <pc:docMk/>
          <pc:sldMk cId="3309789762" sldId="1017"/>
        </pc:sldMkLst>
        <pc:spChg chg="mod">
          <ac:chgData name="Broadbent, Hannah (MDH)" userId="S::hannah.broadbent@state.mn.us::e41352ad-1f7c-48dd-8bb4-7953a73cba80" providerId="AD" clId="Web-{56599470-3CB9-F72E-6964-75F7717B22BD}" dt="2024-10-16T19:13:11.047" v="6" actId="20577"/>
          <ac:spMkLst>
            <pc:docMk/>
            <pc:sldMk cId="3309789762" sldId="1017"/>
            <ac:spMk id="3" creationId="{AA9511A3-FD22-4416-9BB8-AE03E18AFA7C}"/>
          </ac:spMkLst>
        </pc:spChg>
      </pc:sldChg>
      <pc:sldChg chg="delSp">
        <pc:chgData name="Broadbent, Hannah (MDH)" userId="S::hannah.broadbent@state.mn.us::e41352ad-1f7c-48dd-8bb4-7953a73cba80" providerId="AD" clId="Web-{56599470-3CB9-F72E-6964-75F7717B22BD}" dt="2024-10-16T18:32:18.281" v="2"/>
        <pc:sldMkLst>
          <pc:docMk/>
          <pc:sldMk cId="3085806125" sldId="1074"/>
        </pc:sldMkLst>
        <pc:spChg chg="del">
          <ac:chgData name="Broadbent, Hannah (MDH)" userId="S::hannah.broadbent@state.mn.us::e41352ad-1f7c-48dd-8bb4-7953a73cba80" providerId="AD" clId="Web-{56599470-3CB9-F72E-6964-75F7717B22BD}" dt="2024-10-16T18:32:18.281" v="2"/>
          <ac:spMkLst>
            <pc:docMk/>
            <pc:sldMk cId="3085806125" sldId="1074"/>
            <ac:spMk id="12" creationId="{AC85F834-87AD-E394-31E4-D1DA947F85F9}"/>
          </ac:spMkLst>
        </pc:spChg>
      </pc:sldChg>
    </pc:docChg>
  </pc:docChgLst>
  <pc:docChgLst>
    <pc:chgData name="Kasouaher, Maiyia (MDH)" userId="cae41433-13ee-49cf-9afe-357537e9a748" providerId="ADAL" clId="{CF2D601A-022C-4A30-88AF-1245B8832587}"/>
    <pc:docChg chg="modSld">
      <pc:chgData name="Kasouaher, Maiyia (MDH)" userId="cae41433-13ee-49cf-9afe-357537e9a748" providerId="ADAL" clId="{CF2D601A-022C-4A30-88AF-1245B8832587}" dt="2024-10-15T14:56:51.634" v="15" actId="20577"/>
      <pc:docMkLst>
        <pc:docMk/>
      </pc:docMkLst>
      <pc:sldChg chg="modSp mod">
        <pc:chgData name="Kasouaher, Maiyia (MDH)" userId="cae41433-13ee-49cf-9afe-357537e9a748" providerId="ADAL" clId="{CF2D601A-022C-4A30-88AF-1245B8832587}" dt="2024-10-15T14:56:51.634" v="15" actId="20577"/>
        <pc:sldMkLst>
          <pc:docMk/>
          <pc:sldMk cId="615170617" sldId="1066"/>
        </pc:sldMkLst>
        <pc:spChg chg="mod">
          <ac:chgData name="Kasouaher, Maiyia (MDH)" userId="cae41433-13ee-49cf-9afe-357537e9a748" providerId="ADAL" clId="{CF2D601A-022C-4A30-88AF-1245B8832587}" dt="2024-10-15T14:56:51.634" v="15" actId="20577"/>
          <ac:spMkLst>
            <pc:docMk/>
            <pc:sldMk cId="615170617" sldId="1066"/>
            <ac:spMk id="3" creationId="{9351A529-4B61-C031-0A59-B7CD72655D9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1" Type="http://schemas.openxmlformats.org/officeDocument/2006/relationships/hyperlink" Target="http://www.health.state.mn.us/diseases/alzheimers/docs/dementiaplan.pdf" TargetMode="External"/></Relationships>
</file>

<file path=ppt/diagrams/_rels/data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ata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1" Type="http://schemas.openxmlformats.org/officeDocument/2006/relationships/hyperlink" Target="http://www.health.state.mn.us/diseases/alzheimers/docs/dementiaplan.pdf" TargetMode="External"/></Relationships>
</file>

<file path=ppt/diagrams/_rels/drawing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E8DA92-8AD7-4331-A089-85275CED3F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E4FC4AF-8F24-44DF-8B7E-E4C1157AA34B}">
      <dgm:prSet/>
      <dgm:spPr/>
      <dgm:t>
        <a:bodyPr/>
        <a:lstStyle/>
        <a:p>
          <a:r>
            <a:rPr lang="en-US"/>
            <a:t>Please stay on mute if you are not talking</a:t>
          </a:r>
        </a:p>
      </dgm:t>
    </dgm:pt>
    <dgm:pt modelId="{449DAB93-6FC8-4FB6-A5AA-7D8F3D65AD4E}" type="parTrans" cxnId="{6BCAD1CA-27AF-4D24-B6F2-6CD37CB8B5D4}">
      <dgm:prSet/>
      <dgm:spPr/>
      <dgm:t>
        <a:bodyPr/>
        <a:lstStyle/>
        <a:p>
          <a:endParaRPr lang="en-US"/>
        </a:p>
      </dgm:t>
    </dgm:pt>
    <dgm:pt modelId="{16CECCCE-CE58-4EFC-94CB-46D216FBBF55}" type="sibTrans" cxnId="{6BCAD1CA-27AF-4D24-B6F2-6CD37CB8B5D4}">
      <dgm:prSet/>
      <dgm:spPr/>
      <dgm:t>
        <a:bodyPr/>
        <a:lstStyle/>
        <a:p>
          <a:endParaRPr lang="en-US"/>
        </a:p>
      </dgm:t>
    </dgm:pt>
    <dgm:pt modelId="{6AA49FFC-B988-41E7-A439-5B35B7F4EBC7}">
      <dgm:prSet/>
      <dgm:spPr/>
      <dgm:t>
        <a:bodyPr/>
        <a:lstStyle/>
        <a:p>
          <a:r>
            <a:rPr lang="en-US"/>
            <a:t>Type any questions you have in the chat so we can capture it in the FAQ – All questions will be posted on the FAQ page. </a:t>
          </a:r>
        </a:p>
      </dgm:t>
    </dgm:pt>
    <dgm:pt modelId="{90320CD0-9F8E-4DE3-B6B4-5AB65FCCAC8F}" type="parTrans" cxnId="{C8316109-6989-4E6B-93FD-339E81F93681}">
      <dgm:prSet/>
      <dgm:spPr/>
      <dgm:t>
        <a:bodyPr/>
        <a:lstStyle/>
        <a:p>
          <a:endParaRPr lang="en-US"/>
        </a:p>
      </dgm:t>
    </dgm:pt>
    <dgm:pt modelId="{F3AA2D3E-7F84-4771-BD4C-1B70FEB5706C}" type="sibTrans" cxnId="{C8316109-6989-4E6B-93FD-339E81F93681}">
      <dgm:prSet/>
      <dgm:spPr/>
      <dgm:t>
        <a:bodyPr/>
        <a:lstStyle/>
        <a:p>
          <a:endParaRPr lang="en-US"/>
        </a:p>
      </dgm:t>
    </dgm:pt>
    <dgm:pt modelId="{24810C81-977C-4E33-A4AF-76AAB95EC1D8}" type="pres">
      <dgm:prSet presAssocID="{6AE8DA92-8AD7-4331-A089-85275CED3F80}" presName="root" presStyleCnt="0">
        <dgm:presLayoutVars>
          <dgm:dir/>
          <dgm:resizeHandles val="exact"/>
        </dgm:presLayoutVars>
      </dgm:prSet>
      <dgm:spPr/>
    </dgm:pt>
    <dgm:pt modelId="{167572B6-889A-48DD-91D3-3F6D3F01849F}" type="pres">
      <dgm:prSet presAssocID="{6E4FC4AF-8F24-44DF-8B7E-E4C1157AA34B}" presName="compNode" presStyleCnt="0"/>
      <dgm:spPr/>
    </dgm:pt>
    <dgm:pt modelId="{DDFA4064-6F0B-4678-AD6E-08DBBB9F4517}" type="pres">
      <dgm:prSet presAssocID="{6E4FC4AF-8F24-44DF-8B7E-E4C1157AA34B}" presName="bgRect" presStyleLbl="bgShp" presStyleIdx="0" presStyleCnt="2"/>
      <dgm:spPr/>
    </dgm:pt>
    <dgm:pt modelId="{FE1BDFCC-3D2E-4B77-A9AF-688BFA1D6ADC}" type="pres">
      <dgm:prSet presAssocID="{6E4FC4AF-8F24-44DF-8B7E-E4C1157AA3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te Speaker"/>
        </a:ext>
      </dgm:extLst>
    </dgm:pt>
    <dgm:pt modelId="{AC34C847-EDAC-4653-A436-F4C4721A2192}" type="pres">
      <dgm:prSet presAssocID="{6E4FC4AF-8F24-44DF-8B7E-E4C1157AA34B}" presName="spaceRect" presStyleCnt="0"/>
      <dgm:spPr/>
    </dgm:pt>
    <dgm:pt modelId="{BF363822-A0B6-44DD-9590-369B865C8D9C}" type="pres">
      <dgm:prSet presAssocID="{6E4FC4AF-8F24-44DF-8B7E-E4C1157AA34B}" presName="parTx" presStyleLbl="revTx" presStyleIdx="0" presStyleCnt="2">
        <dgm:presLayoutVars>
          <dgm:chMax val="0"/>
          <dgm:chPref val="0"/>
        </dgm:presLayoutVars>
      </dgm:prSet>
      <dgm:spPr/>
    </dgm:pt>
    <dgm:pt modelId="{989D3564-2DC3-4DF0-80C5-4034D65DB2C4}" type="pres">
      <dgm:prSet presAssocID="{16CECCCE-CE58-4EFC-94CB-46D216FBBF55}" presName="sibTrans" presStyleCnt="0"/>
      <dgm:spPr/>
    </dgm:pt>
    <dgm:pt modelId="{919E106A-B804-412A-B81B-637FC95ED841}" type="pres">
      <dgm:prSet presAssocID="{6AA49FFC-B988-41E7-A439-5B35B7F4EBC7}" presName="compNode" presStyleCnt="0"/>
      <dgm:spPr/>
    </dgm:pt>
    <dgm:pt modelId="{FE72293D-2DF1-4E0A-A797-7348E1F32DE0}" type="pres">
      <dgm:prSet presAssocID="{6AA49FFC-B988-41E7-A439-5B35B7F4EBC7}" presName="bgRect" presStyleLbl="bgShp" presStyleIdx="1" presStyleCnt="2"/>
      <dgm:spPr/>
    </dgm:pt>
    <dgm:pt modelId="{BA3C4CA4-B4B9-47D1-903E-CCC29011EFCA}" type="pres">
      <dgm:prSet presAssocID="{6AA49FFC-B988-41E7-A439-5B35B7F4EBC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80483208-01FD-492F-A85B-775C444EEEF1}" type="pres">
      <dgm:prSet presAssocID="{6AA49FFC-B988-41E7-A439-5B35B7F4EBC7}" presName="spaceRect" presStyleCnt="0"/>
      <dgm:spPr/>
    </dgm:pt>
    <dgm:pt modelId="{2900A574-8F56-41B3-B306-B22FD2A22EF3}" type="pres">
      <dgm:prSet presAssocID="{6AA49FFC-B988-41E7-A439-5B35B7F4EBC7}" presName="parTx" presStyleLbl="revTx" presStyleIdx="1" presStyleCnt="2">
        <dgm:presLayoutVars>
          <dgm:chMax val="0"/>
          <dgm:chPref val="0"/>
        </dgm:presLayoutVars>
      </dgm:prSet>
      <dgm:spPr/>
    </dgm:pt>
  </dgm:ptLst>
  <dgm:cxnLst>
    <dgm:cxn modelId="{C8316109-6989-4E6B-93FD-339E81F93681}" srcId="{6AE8DA92-8AD7-4331-A089-85275CED3F80}" destId="{6AA49FFC-B988-41E7-A439-5B35B7F4EBC7}" srcOrd="1" destOrd="0" parTransId="{90320CD0-9F8E-4DE3-B6B4-5AB65FCCAC8F}" sibTransId="{F3AA2D3E-7F84-4771-BD4C-1B70FEB5706C}"/>
    <dgm:cxn modelId="{5B2C2E2D-61DD-40EE-A4FB-2342A368D152}" type="presOf" srcId="{6AA49FFC-B988-41E7-A439-5B35B7F4EBC7}" destId="{2900A574-8F56-41B3-B306-B22FD2A22EF3}" srcOrd="0" destOrd="0" presId="urn:microsoft.com/office/officeart/2018/2/layout/IconVerticalSolidList"/>
    <dgm:cxn modelId="{4F32306F-82D7-4456-A35A-94CB526E7E40}" type="presOf" srcId="{6AE8DA92-8AD7-4331-A089-85275CED3F80}" destId="{24810C81-977C-4E33-A4AF-76AAB95EC1D8}" srcOrd="0" destOrd="0" presId="urn:microsoft.com/office/officeart/2018/2/layout/IconVerticalSolidList"/>
    <dgm:cxn modelId="{6BCAD1CA-27AF-4D24-B6F2-6CD37CB8B5D4}" srcId="{6AE8DA92-8AD7-4331-A089-85275CED3F80}" destId="{6E4FC4AF-8F24-44DF-8B7E-E4C1157AA34B}" srcOrd="0" destOrd="0" parTransId="{449DAB93-6FC8-4FB6-A5AA-7D8F3D65AD4E}" sibTransId="{16CECCCE-CE58-4EFC-94CB-46D216FBBF55}"/>
    <dgm:cxn modelId="{923861D5-04A4-4D6A-9BA2-2996B8235BA9}" type="presOf" srcId="{6E4FC4AF-8F24-44DF-8B7E-E4C1157AA34B}" destId="{BF363822-A0B6-44DD-9590-369B865C8D9C}" srcOrd="0" destOrd="0" presId="urn:microsoft.com/office/officeart/2018/2/layout/IconVerticalSolidList"/>
    <dgm:cxn modelId="{A752205D-6EA0-4BDA-906B-A2DD8969DF98}" type="presParOf" srcId="{24810C81-977C-4E33-A4AF-76AAB95EC1D8}" destId="{167572B6-889A-48DD-91D3-3F6D3F01849F}" srcOrd="0" destOrd="0" presId="urn:microsoft.com/office/officeart/2018/2/layout/IconVerticalSolidList"/>
    <dgm:cxn modelId="{34ADCC5A-E782-40D7-B778-315353A2E96B}" type="presParOf" srcId="{167572B6-889A-48DD-91D3-3F6D3F01849F}" destId="{DDFA4064-6F0B-4678-AD6E-08DBBB9F4517}" srcOrd="0" destOrd="0" presId="urn:microsoft.com/office/officeart/2018/2/layout/IconVerticalSolidList"/>
    <dgm:cxn modelId="{8B93BAF3-12F9-4216-AF5E-F8CE3E770A6B}" type="presParOf" srcId="{167572B6-889A-48DD-91D3-3F6D3F01849F}" destId="{FE1BDFCC-3D2E-4B77-A9AF-688BFA1D6ADC}" srcOrd="1" destOrd="0" presId="urn:microsoft.com/office/officeart/2018/2/layout/IconVerticalSolidList"/>
    <dgm:cxn modelId="{D0582807-A4FC-4F9A-ABDF-352A8195557C}" type="presParOf" srcId="{167572B6-889A-48DD-91D3-3F6D3F01849F}" destId="{AC34C847-EDAC-4653-A436-F4C4721A2192}" srcOrd="2" destOrd="0" presId="urn:microsoft.com/office/officeart/2018/2/layout/IconVerticalSolidList"/>
    <dgm:cxn modelId="{0AB28303-B3B2-4A99-9BFB-8BBE98D12CE8}" type="presParOf" srcId="{167572B6-889A-48DD-91D3-3F6D3F01849F}" destId="{BF363822-A0B6-44DD-9590-369B865C8D9C}" srcOrd="3" destOrd="0" presId="urn:microsoft.com/office/officeart/2018/2/layout/IconVerticalSolidList"/>
    <dgm:cxn modelId="{AD6B1AFE-A19C-4966-B80B-1447E04F8844}" type="presParOf" srcId="{24810C81-977C-4E33-A4AF-76AAB95EC1D8}" destId="{989D3564-2DC3-4DF0-80C5-4034D65DB2C4}" srcOrd="1" destOrd="0" presId="urn:microsoft.com/office/officeart/2018/2/layout/IconVerticalSolidList"/>
    <dgm:cxn modelId="{792845CA-320B-48EE-B504-D570917F2F49}" type="presParOf" srcId="{24810C81-977C-4E33-A4AF-76AAB95EC1D8}" destId="{919E106A-B804-412A-B81B-637FC95ED841}" srcOrd="2" destOrd="0" presId="urn:microsoft.com/office/officeart/2018/2/layout/IconVerticalSolidList"/>
    <dgm:cxn modelId="{37F5A366-D853-458D-8E72-5B1FF9C3B413}" type="presParOf" srcId="{919E106A-B804-412A-B81B-637FC95ED841}" destId="{FE72293D-2DF1-4E0A-A797-7348E1F32DE0}" srcOrd="0" destOrd="0" presId="urn:microsoft.com/office/officeart/2018/2/layout/IconVerticalSolidList"/>
    <dgm:cxn modelId="{90DFD852-68E7-42D6-B20F-89AB3513B07F}" type="presParOf" srcId="{919E106A-B804-412A-B81B-637FC95ED841}" destId="{BA3C4CA4-B4B9-47D1-903E-CCC29011EFCA}" srcOrd="1" destOrd="0" presId="urn:microsoft.com/office/officeart/2018/2/layout/IconVerticalSolidList"/>
    <dgm:cxn modelId="{C65B2BEC-0691-400D-9987-E90FABF66738}" type="presParOf" srcId="{919E106A-B804-412A-B81B-637FC95ED841}" destId="{80483208-01FD-492F-A85B-775C444EEEF1}" srcOrd="2" destOrd="0" presId="urn:microsoft.com/office/officeart/2018/2/layout/IconVerticalSolidList"/>
    <dgm:cxn modelId="{60FCB015-152B-4DA6-8BE0-22ACF32ECBAE}" type="presParOf" srcId="{919E106A-B804-412A-B81B-637FC95ED841}" destId="{2900A574-8F56-41B3-B306-B22FD2A22EF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A6CE05-C511-4316-8712-EEACAB752C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862188-F0D8-4111-97A6-8392DBD84E98}">
      <dgm:prSet/>
      <dgm:spPr/>
      <dgm:t>
        <a:bodyPr/>
        <a:lstStyle/>
        <a:p>
          <a:r>
            <a:rPr lang="en-US"/>
            <a:t>Welcome and Introductions </a:t>
          </a:r>
        </a:p>
      </dgm:t>
    </dgm:pt>
    <dgm:pt modelId="{F4ED1732-9D74-44FB-8E37-2BD886B7002B}" type="parTrans" cxnId="{A9B64717-C1BA-4BD0-A556-1AB156B260BC}">
      <dgm:prSet/>
      <dgm:spPr/>
      <dgm:t>
        <a:bodyPr/>
        <a:lstStyle/>
        <a:p>
          <a:endParaRPr lang="en-US"/>
        </a:p>
      </dgm:t>
    </dgm:pt>
    <dgm:pt modelId="{A85215CB-F91C-4BC6-9110-AF887F31EFA2}" type="sibTrans" cxnId="{A9B64717-C1BA-4BD0-A556-1AB156B260BC}">
      <dgm:prSet/>
      <dgm:spPr/>
      <dgm:t>
        <a:bodyPr/>
        <a:lstStyle/>
        <a:p>
          <a:endParaRPr lang="en-US"/>
        </a:p>
      </dgm:t>
    </dgm:pt>
    <dgm:pt modelId="{4F2D63F8-05CF-4D43-B8E9-18E300AADF24}">
      <dgm:prSet/>
      <dgm:spPr/>
      <dgm:t>
        <a:bodyPr/>
        <a:lstStyle/>
        <a:p>
          <a:r>
            <a:rPr lang="en-US"/>
            <a:t>Healthy Brain Community Grants Request for Proposal</a:t>
          </a:r>
        </a:p>
      </dgm:t>
    </dgm:pt>
    <dgm:pt modelId="{A5B507C5-8936-42AE-B248-769EBD1AEA8A}" type="parTrans" cxnId="{EE1FB87D-5BD7-4DE0-BACF-EB7E63B25EB4}">
      <dgm:prSet/>
      <dgm:spPr/>
      <dgm:t>
        <a:bodyPr/>
        <a:lstStyle/>
        <a:p>
          <a:endParaRPr lang="en-US"/>
        </a:p>
      </dgm:t>
    </dgm:pt>
    <dgm:pt modelId="{AFFECD48-FAB2-4F74-9334-415B3B4DC623}" type="sibTrans" cxnId="{EE1FB87D-5BD7-4DE0-BACF-EB7E63B25EB4}">
      <dgm:prSet/>
      <dgm:spPr/>
      <dgm:t>
        <a:bodyPr/>
        <a:lstStyle/>
        <a:p>
          <a:endParaRPr lang="en-US"/>
        </a:p>
      </dgm:t>
    </dgm:pt>
    <dgm:pt modelId="{65B41329-0EDB-4484-BAD5-2EE0BC3B38FA}">
      <dgm:prSet/>
      <dgm:spPr/>
      <dgm:t>
        <a:bodyPr/>
        <a:lstStyle/>
        <a:p>
          <a:r>
            <a:rPr lang="en-US"/>
            <a:t>Questions </a:t>
          </a:r>
        </a:p>
      </dgm:t>
    </dgm:pt>
    <dgm:pt modelId="{E0E2544C-EF40-4E95-9EEE-16A26FAF5788}" type="parTrans" cxnId="{9F0DA998-AF37-4E77-85C9-119094238934}">
      <dgm:prSet/>
      <dgm:spPr/>
      <dgm:t>
        <a:bodyPr/>
        <a:lstStyle/>
        <a:p>
          <a:endParaRPr lang="en-US"/>
        </a:p>
      </dgm:t>
    </dgm:pt>
    <dgm:pt modelId="{67D98BAC-D13D-471A-8B82-7537856B168F}" type="sibTrans" cxnId="{9F0DA998-AF37-4E77-85C9-119094238934}">
      <dgm:prSet/>
      <dgm:spPr/>
      <dgm:t>
        <a:bodyPr/>
        <a:lstStyle/>
        <a:p>
          <a:endParaRPr lang="en-US"/>
        </a:p>
      </dgm:t>
    </dgm:pt>
    <dgm:pt modelId="{DCC92A6D-958F-4CC6-B08E-76B1774C5397}">
      <dgm:prSet/>
      <dgm:spPr/>
      <dgm:t>
        <a:bodyPr/>
        <a:lstStyle/>
        <a:p>
          <a:r>
            <a:rPr lang="en-US"/>
            <a:t>Healthy Brain Initiative Overview</a:t>
          </a:r>
        </a:p>
      </dgm:t>
    </dgm:pt>
    <dgm:pt modelId="{0D653012-CD1E-477A-8E73-E2D44A04A3A3}" type="parTrans" cxnId="{A53B4B39-7BE8-4B9A-BBA9-D82C4BA4A28B}">
      <dgm:prSet/>
      <dgm:spPr/>
      <dgm:t>
        <a:bodyPr/>
        <a:lstStyle/>
        <a:p>
          <a:endParaRPr lang="en-US"/>
        </a:p>
      </dgm:t>
    </dgm:pt>
    <dgm:pt modelId="{0553B4CA-D3B9-41AD-B880-6DE020154CC7}" type="sibTrans" cxnId="{A53B4B39-7BE8-4B9A-BBA9-D82C4BA4A28B}">
      <dgm:prSet/>
      <dgm:spPr/>
      <dgm:t>
        <a:bodyPr/>
        <a:lstStyle/>
        <a:p>
          <a:endParaRPr lang="en-US"/>
        </a:p>
      </dgm:t>
    </dgm:pt>
    <dgm:pt modelId="{A9999374-6FA7-4EA0-9392-40197303BC7E}">
      <dgm:prSet/>
      <dgm:spPr/>
      <dgm:t>
        <a:bodyPr/>
        <a:lstStyle/>
        <a:p>
          <a:r>
            <a:rPr lang="en-US"/>
            <a:t>Application Process and Instructions</a:t>
          </a:r>
        </a:p>
      </dgm:t>
    </dgm:pt>
    <dgm:pt modelId="{4B989560-F992-4AEF-AB99-D870816CC0D7}" type="parTrans" cxnId="{0C8C29D0-ED99-432E-835B-739EF4F8C5FF}">
      <dgm:prSet/>
      <dgm:spPr/>
      <dgm:t>
        <a:bodyPr/>
        <a:lstStyle/>
        <a:p>
          <a:endParaRPr lang="en-US"/>
        </a:p>
      </dgm:t>
    </dgm:pt>
    <dgm:pt modelId="{5EAE9B12-E2A1-4388-9365-F98435F7593A}" type="sibTrans" cxnId="{0C8C29D0-ED99-432E-835B-739EF4F8C5FF}">
      <dgm:prSet/>
      <dgm:spPr/>
      <dgm:t>
        <a:bodyPr/>
        <a:lstStyle/>
        <a:p>
          <a:endParaRPr lang="en-US"/>
        </a:p>
      </dgm:t>
    </dgm:pt>
    <dgm:pt modelId="{AED52A69-6B48-48F0-A3A9-B34F40D8015B}" type="pres">
      <dgm:prSet presAssocID="{4FA6CE05-C511-4316-8712-EEACAB752CD7}" presName="linear" presStyleCnt="0">
        <dgm:presLayoutVars>
          <dgm:animLvl val="lvl"/>
          <dgm:resizeHandles val="exact"/>
        </dgm:presLayoutVars>
      </dgm:prSet>
      <dgm:spPr/>
    </dgm:pt>
    <dgm:pt modelId="{482DF593-D30D-46CB-B941-75384B6F2E12}" type="pres">
      <dgm:prSet presAssocID="{8D862188-F0D8-4111-97A6-8392DBD84E98}" presName="parentText" presStyleLbl="node1" presStyleIdx="0" presStyleCnt="5">
        <dgm:presLayoutVars>
          <dgm:chMax val="0"/>
          <dgm:bulletEnabled val="1"/>
        </dgm:presLayoutVars>
      </dgm:prSet>
      <dgm:spPr/>
    </dgm:pt>
    <dgm:pt modelId="{82281B24-4802-47BC-8EE3-258B2E62BBD7}" type="pres">
      <dgm:prSet presAssocID="{A85215CB-F91C-4BC6-9110-AF887F31EFA2}" presName="spacer" presStyleCnt="0"/>
      <dgm:spPr/>
    </dgm:pt>
    <dgm:pt modelId="{5AFAB93D-86CE-45BB-A08D-EF33CF8DFA33}" type="pres">
      <dgm:prSet presAssocID="{DCC92A6D-958F-4CC6-B08E-76B1774C5397}" presName="parentText" presStyleLbl="node1" presStyleIdx="1" presStyleCnt="5">
        <dgm:presLayoutVars>
          <dgm:chMax val="0"/>
          <dgm:bulletEnabled val="1"/>
        </dgm:presLayoutVars>
      </dgm:prSet>
      <dgm:spPr/>
    </dgm:pt>
    <dgm:pt modelId="{C1574E41-96A2-41D3-9229-449F69075AC4}" type="pres">
      <dgm:prSet presAssocID="{0553B4CA-D3B9-41AD-B880-6DE020154CC7}" presName="spacer" presStyleCnt="0"/>
      <dgm:spPr/>
    </dgm:pt>
    <dgm:pt modelId="{05AD27ED-12F4-4F57-810C-CB72FAD80573}" type="pres">
      <dgm:prSet presAssocID="{4F2D63F8-05CF-4D43-B8E9-18E300AADF24}" presName="parentText" presStyleLbl="node1" presStyleIdx="2" presStyleCnt="5">
        <dgm:presLayoutVars>
          <dgm:chMax val="0"/>
          <dgm:bulletEnabled val="1"/>
        </dgm:presLayoutVars>
      </dgm:prSet>
      <dgm:spPr/>
    </dgm:pt>
    <dgm:pt modelId="{64EB9E9A-188D-4470-90A8-0A31706C9F86}" type="pres">
      <dgm:prSet presAssocID="{AFFECD48-FAB2-4F74-9334-415B3B4DC623}" presName="spacer" presStyleCnt="0"/>
      <dgm:spPr/>
    </dgm:pt>
    <dgm:pt modelId="{ED9221B0-65C9-4F65-96E6-B1A87F0DC0E9}" type="pres">
      <dgm:prSet presAssocID="{A9999374-6FA7-4EA0-9392-40197303BC7E}" presName="parentText" presStyleLbl="node1" presStyleIdx="3" presStyleCnt="5">
        <dgm:presLayoutVars>
          <dgm:chMax val="0"/>
          <dgm:bulletEnabled val="1"/>
        </dgm:presLayoutVars>
      </dgm:prSet>
      <dgm:spPr/>
    </dgm:pt>
    <dgm:pt modelId="{EBD2ABFE-8556-43D8-B11E-160D11E68D62}" type="pres">
      <dgm:prSet presAssocID="{5EAE9B12-E2A1-4388-9365-F98435F7593A}" presName="spacer" presStyleCnt="0"/>
      <dgm:spPr/>
    </dgm:pt>
    <dgm:pt modelId="{02D4BE78-A1E1-47B8-8941-F53592AF1A09}" type="pres">
      <dgm:prSet presAssocID="{65B41329-0EDB-4484-BAD5-2EE0BC3B38FA}" presName="parentText" presStyleLbl="node1" presStyleIdx="4" presStyleCnt="5">
        <dgm:presLayoutVars>
          <dgm:chMax val="0"/>
          <dgm:bulletEnabled val="1"/>
        </dgm:presLayoutVars>
      </dgm:prSet>
      <dgm:spPr/>
    </dgm:pt>
  </dgm:ptLst>
  <dgm:cxnLst>
    <dgm:cxn modelId="{46604B15-30E6-4318-9801-668F2A0C230E}" type="presOf" srcId="{65B41329-0EDB-4484-BAD5-2EE0BC3B38FA}" destId="{02D4BE78-A1E1-47B8-8941-F53592AF1A09}" srcOrd="0" destOrd="0" presId="urn:microsoft.com/office/officeart/2005/8/layout/vList2"/>
    <dgm:cxn modelId="{A9B64717-C1BA-4BD0-A556-1AB156B260BC}" srcId="{4FA6CE05-C511-4316-8712-EEACAB752CD7}" destId="{8D862188-F0D8-4111-97A6-8392DBD84E98}" srcOrd="0" destOrd="0" parTransId="{F4ED1732-9D74-44FB-8E37-2BD886B7002B}" sibTransId="{A85215CB-F91C-4BC6-9110-AF887F31EFA2}"/>
    <dgm:cxn modelId="{7BA5C228-54AA-49F0-919A-39D77A8B079F}" type="presOf" srcId="{4F2D63F8-05CF-4D43-B8E9-18E300AADF24}" destId="{05AD27ED-12F4-4F57-810C-CB72FAD80573}" srcOrd="0" destOrd="0" presId="urn:microsoft.com/office/officeart/2005/8/layout/vList2"/>
    <dgm:cxn modelId="{64AC8932-A009-465F-B6AE-3DC9443FC132}" type="presOf" srcId="{DCC92A6D-958F-4CC6-B08E-76B1774C5397}" destId="{5AFAB93D-86CE-45BB-A08D-EF33CF8DFA33}" srcOrd="0" destOrd="0" presId="urn:microsoft.com/office/officeart/2005/8/layout/vList2"/>
    <dgm:cxn modelId="{0BC6E737-D264-498B-9949-0862BB8056A6}" type="presOf" srcId="{8D862188-F0D8-4111-97A6-8392DBD84E98}" destId="{482DF593-D30D-46CB-B941-75384B6F2E12}" srcOrd="0" destOrd="0" presId="urn:microsoft.com/office/officeart/2005/8/layout/vList2"/>
    <dgm:cxn modelId="{A53B4B39-7BE8-4B9A-BBA9-D82C4BA4A28B}" srcId="{4FA6CE05-C511-4316-8712-EEACAB752CD7}" destId="{DCC92A6D-958F-4CC6-B08E-76B1774C5397}" srcOrd="1" destOrd="0" parTransId="{0D653012-CD1E-477A-8E73-E2D44A04A3A3}" sibTransId="{0553B4CA-D3B9-41AD-B880-6DE020154CC7}"/>
    <dgm:cxn modelId="{EE1FB87D-5BD7-4DE0-BACF-EB7E63B25EB4}" srcId="{4FA6CE05-C511-4316-8712-EEACAB752CD7}" destId="{4F2D63F8-05CF-4D43-B8E9-18E300AADF24}" srcOrd="2" destOrd="0" parTransId="{A5B507C5-8936-42AE-B248-769EBD1AEA8A}" sibTransId="{AFFECD48-FAB2-4F74-9334-415B3B4DC623}"/>
    <dgm:cxn modelId="{9F0DA998-AF37-4E77-85C9-119094238934}" srcId="{4FA6CE05-C511-4316-8712-EEACAB752CD7}" destId="{65B41329-0EDB-4484-BAD5-2EE0BC3B38FA}" srcOrd="4" destOrd="0" parTransId="{E0E2544C-EF40-4E95-9EEE-16A26FAF5788}" sibTransId="{67D98BAC-D13D-471A-8B82-7537856B168F}"/>
    <dgm:cxn modelId="{0C8C29D0-ED99-432E-835B-739EF4F8C5FF}" srcId="{4FA6CE05-C511-4316-8712-EEACAB752CD7}" destId="{A9999374-6FA7-4EA0-9392-40197303BC7E}" srcOrd="3" destOrd="0" parTransId="{4B989560-F992-4AEF-AB99-D870816CC0D7}" sibTransId="{5EAE9B12-E2A1-4388-9365-F98435F7593A}"/>
    <dgm:cxn modelId="{AE67B4E2-C9C2-41BF-9D85-ED7F7024421D}" type="presOf" srcId="{A9999374-6FA7-4EA0-9392-40197303BC7E}" destId="{ED9221B0-65C9-4F65-96E6-B1A87F0DC0E9}" srcOrd="0" destOrd="0" presId="urn:microsoft.com/office/officeart/2005/8/layout/vList2"/>
    <dgm:cxn modelId="{0AB9B1F7-022E-4CAF-B24B-44FE9A36C2F9}" type="presOf" srcId="{4FA6CE05-C511-4316-8712-EEACAB752CD7}" destId="{AED52A69-6B48-48F0-A3A9-B34F40D8015B}" srcOrd="0" destOrd="0" presId="urn:microsoft.com/office/officeart/2005/8/layout/vList2"/>
    <dgm:cxn modelId="{12CFCE4B-A29B-4FC7-B8F2-064D3999DF25}" type="presParOf" srcId="{AED52A69-6B48-48F0-A3A9-B34F40D8015B}" destId="{482DF593-D30D-46CB-B941-75384B6F2E12}" srcOrd="0" destOrd="0" presId="urn:microsoft.com/office/officeart/2005/8/layout/vList2"/>
    <dgm:cxn modelId="{3A4AB165-E67D-4E9C-9F67-2C808AB8611F}" type="presParOf" srcId="{AED52A69-6B48-48F0-A3A9-B34F40D8015B}" destId="{82281B24-4802-47BC-8EE3-258B2E62BBD7}" srcOrd="1" destOrd="0" presId="urn:microsoft.com/office/officeart/2005/8/layout/vList2"/>
    <dgm:cxn modelId="{751A1D1C-559E-4C8D-B785-B99172245969}" type="presParOf" srcId="{AED52A69-6B48-48F0-A3A9-B34F40D8015B}" destId="{5AFAB93D-86CE-45BB-A08D-EF33CF8DFA33}" srcOrd="2" destOrd="0" presId="urn:microsoft.com/office/officeart/2005/8/layout/vList2"/>
    <dgm:cxn modelId="{6E232AFD-286C-4609-AD86-A8093808259F}" type="presParOf" srcId="{AED52A69-6B48-48F0-A3A9-B34F40D8015B}" destId="{C1574E41-96A2-41D3-9229-449F69075AC4}" srcOrd="3" destOrd="0" presId="urn:microsoft.com/office/officeart/2005/8/layout/vList2"/>
    <dgm:cxn modelId="{60798BF1-740B-4F2E-800D-DDF72D097382}" type="presParOf" srcId="{AED52A69-6B48-48F0-A3A9-B34F40D8015B}" destId="{05AD27ED-12F4-4F57-810C-CB72FAD80573}" srcOrd="4" destOrd="0" presId="urn:microsoft.com/office/officeart/2005/8/layout/vList2"/>
    <dgm:cxn modelId="{66014517-9387-41D8-9D77-7544F136CD7D}" type="presParOf" srcId="{AED52A69-6B48-48F0-A3A9-B34F40D8015B}" destId="{64EB9E9A-188D-4470-90A8-0A31706C9F86}" srcOrd="5" destOrd="0" presId="urn:microsoft.com/office/officeart/2005/8/layout/vList2"/>
    <dgm:cxn modelId="{11554E17-0060-483B-BD47-399220B34F98}" type="presParOf" srcId="{AED52A69-6B48-48F0-A3A9-B34F40D8015B}" destId="{ED9221B0-65C9-4F65-96E6-B1A87F0DC0E9}" srcOrd="6" destOrd="0" presId="urn:microsoft.com/office/officeart/2005/8/layout/vList2"/>
    <dgm:cxn modelId="{FE25F639-D102-4A72-9C12-7E52E2FB4AB1}" type="presParOf" srcId="{AED52A69-6B48-48F0-A3A9-B34F40D8015B}" destId="{EBD2ABFE-8556-43D8-B11E-160D11E68D62}" srcOrd="7" destOrd="0" presId="urn:microsoft.com/office/officeart/2005/8/layout/vList2"/>
    <dgm:cxn modelId="{106690B0-8C5C-4879-B541-03463E4B3278}" type="presParOf" srcId="{AED52A69-6B48-48F0-A3A9-B34F40D8015B}" destId="{02D4BE78-A1E1-47B8-8941-F53592AF1A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DC8FFA-BD29-4811-8ACC-2A9162DFF1BC}" type="doc">
      <dgm:prSet loTypeId="urn:microsoft.com/office/officeart/2017/3/layout/DropPinTimeline" loCatId="process" qsTypeId="urn:microsoft.com/office/officeart/2005/8/quickstyle/simple2" qsCatId="simple" csTypeId="urn:microsoft.com/office/officeart/2005/8/colors/accent1_2" csCatId="accent1" phldr="1"/>
      <dgm:spPr/>
      <dgm:t>
        <a:bodyPr/>
        <a:lstStyle/>
        <a:p>
          <a:endParaRPr lang="en-US"/>
        </a:p>
      </dgm:t>
    </dgm:pt>
    <dgm:pt modelId="{B25D35F3-EC3D-407F-AEC2-6A792982EE27}">
      <dgm:prSet/>
      <dgm:spPr/>
      <dgm:t>
        <a:bodyPr/>
        <a:lstStyle/>
        <a:p>
          <a:pPr>
            <a:defRPr b="1"/>
          </a:pPr>
          <a:r>
            <a:rPr lang="en-US"/>
            <a:t>11 Oct. 2024</a:t>
          </a:r>
        </a:p>
      </dgm:t>
    </dgm:pt>
    <dgm:pt modelId="{C763DFB7-8BEF-4B7C-95C9-FB0BB73B6003}" type="parTrans" cxnId="{0675A511-1807-4DF4-ABE2-A9DE5C9007D2}">
      <dgm:prSet/>
      <dgm:spPr/>
      <dgm:t>
        <a:bodyPr/>
        <a:lstStyle/>
        <a:p>
          <a:endParaRPr lang="en-US"/>
        </a:p>
      </dgm:t>
    </dgm:pt>
    <dgm:pt modelId="{8DA04B92-D6B1-4898-AB6E-FFDD961F80E1}" type="sibTrans" cxnId="{0675A511-1807-4DF4-ABE2-A9DE5C9007D2}">
      <dgm:prSet/>
      <dgm:spPr/>
      <dgm:t>
        <a:bodyPr/>
        <a:lstStyle/>
        <a:p>
          <a:endParaRPr lang="en-US"/>
        </a:p>
      </dgm:t>
    </dgm:pt>
    <dgm:pt modelId="{7C157B9A-528A-4128-B6AF-0E90430A6968}">
      <dgm:prSet/>
      <dgm:spPr/>
      <dgm:t>
        <a:bodyPr/>
        <a:lstStyle/>
        <a:p>
          <a:r>
            <a:rPr lang="en-US"/>
            <a:t>Healthy Brain Community Grants Request for Proposal Release </a:t>
          </a:r>
        </a:p>
      </dgm:t>
    </dgm:pt>
    <dgm:pt modelId="{1D772573-8DA6-4F34-B6F8-B37948E5DA03}" type="parTrans" cxnId="{793A9D2D-A6B7-4B49-A45F-618AE216E369}">
      <dgm:prSet/>
      <dgm:spPr/>
      <dgm:t>
        <a:bodyPr/>
        <a:lstStyle/>
        <a:p>
          <a:endParaRPr lang="en-US"/>
        </a:p>
      </dgm:t>
    </dgm:pt>
    <dgm:pt modelId="{B95C75DE-CAA9-42E1-A06B-294C9AF56959}" type="sibTrans" cxnId="{793A9D2D-A6B7-4B49-A45F-618AE216E369}">
      <dgm:prSet/>
      <dgm:spPr/>
      <dgm:t>
        <a:bodyPr/>
        <a:lstStyle/>
        <a:p>
          <a:endParaRPr lang="en-US"/>
        </a:p>
      </dgm:t>
    </dgm:pt>
    <dgm:pt modelId="{197E1B29-8309-44B1-A16F-2AEADE504461}">
      <dgm:prSet/>
      <dgm:spPr/>
      <dgm:t>
        <a:bodyPr/>
        <a:lstStyle/>
        <a:p>
          <a:pPr>
            <a:defRPr b="1"/>
          </a:pPr>
          <a:r>
            <a:rPr lang="en-US"/>
            <a:t>15 Oct. 2024</a:t>
          </a:r>
        </a:p>
      </dgm:t>
    </dgm:pt>
    <dgm:pt modelId="{142956DA-DDF2-468B-9DEA-B5164DF19D7C}" type="parTrans" cxnId="{805D2F20-ACBF-4F91-9EA0-89DDE0870237}">
      <dgm:prSet/>
      <dgm:spPr/>
      <dgm:t>
        <a:bodyPr/>
        <a:lstStyle/>
        <a:p>
          <a:endParaRPr lang="en-US"/>
        </a:p>
      </dgm:t>
    </dgm:pt>
    <dgm:pt modelId="{954A067C-2412-4AE6-B10A-21CE479D8B5B}" type="sibTrans" cxnId="{805D2F20-ACBF-4F91-9EA0-89DDE0870237}">
      <dgm:prSet/>
      <dgm:spPr/>
      <dgm:t>
        <a:bodyPr/>
        <a:lstStyle/>
        <a:p>
          <a:endParaRPr lang="en-US"/>
        </a:p>
      </dgm:t>
    </dgm:pt>
    <dgm:pt modelId="{F43FA007-2451-430E-B16E-1AAEABCBB394}">
      <dgm:prSet/>
      <dgm:spPr/>
      <dgm:t>
        <a:bodyPr/>
        <a:lstStyle/>
        <a:p>
          <a:r>
            <a:rPr lang="en-US"/>
            <a:t>Informational Session</a:t>
          </a:r>
        </a:p>
      </dgm:t>
    </dgm:pt>
    <dgm:pt modelId="{A4570182-508D-4D71-BAB2-EAB46929253C}" type="parTrans" cxnId="{BB99997F-0B23-4714-A3EB-401AD782ACED}">
      <dgm:prSet/>
      <dgm:spPr/>
      <dgm:t>
        <a:bodyPr/>
        <a:lstStyle/>
        <a:p>
          <a:endParaRPr lang="en-US"/>
        </a:p>
      </dgm:t>
    </dgm:pt>
    <dgm:pt modelId="{4A040F2F-CC65-4450-A06F-ACA852245787}" type="sibTrans" cxnId="{BB99997F-0B23-4714-A3EB-401AD782ACED}">
      <dgm:prSet/>
      <dgm:spPr/>
      <dgm:t>
        <a:bodyPr/>
        <a:lstStyle/>
        <a:p>
          <a:endParaRPr lang="en-US"/>
        </a:p>
      </dgm:t>
    </dgm:pt>
    <dgm:pt modelId="{0F94BE95-D77B-481E-8046-59FAB051187D}">
      <dgm:prSet/>
      <dgm:spPr/>
      <dgm:t>
        <a:bodyPr/>
        <a:lstStyle/>
        <a:p>
          <a:pPr>
            <a:defRPr b="1"/>
          </a:pPr>
          <a:r>
            <a:rPr lang="en-US"/>
            <a:t>12 Nov. 2024</a:t>
          </a:r>
        </a:p>
      </dgm:t>
    </dgm:pt>
    <dgm:pt modelId="{2E7F1A87-8234-4F57-911E-9A274D4FCB8D}" type="parTrans" cxnId="{F513B4F2-86A9-4767-B520-D41E4762623A}">
      <dgm:prSet/>
      <dgm:spPr/>
      <dgm:t>
        <a:bodyPr/>
        <a:lstStyle/>
        <a:p>
          <a:endParaRPr lang="en-US"/>
        </a:p>
      </dgm:t>
    </dgm:pt>
    <dgm:pt modelId="{0363C2E9-3DD4-4791-9B8D-BD355617C0B0}" type="sibTrans" cxnId="{F513B4F2-86A9-4767-B520-D41E4762623A}">
      <dgm:prSet/>
      <dgm:spPr/>
      <dgm:t>
        <a:bodyPr/>
        <a:lstStyle/>
        <a:p>
          <a:endParaRPr lang="en-US"/>
        </a:p>
      </dgm:t>
    </dgm:pt>
    <dgm:pt modelId="{E14E2CA3-9E29-4B99-A7B2-8EFD24164B4E}">
      <dgm:prSet/>
      <dgm:spPr/>
      <dgm:t>
        <a:bodyPr/>
        <a:lstStyle/>
        <a:p>
          <a:r>
            <a:rPr lang="en-US"/>
            <a:t>Healthy Brain Community Grant </a:t>
          </a:r>
          <a:r>
            <a:rPr lang="en-US">
              <a:highlight>
                <a:srgbClr val="FFFF00"/>
              </a:highlight>
            </a:rPr>
            <a:t>Application Due</a:t>
          </a:r>
        </a:p>
      </dgm:t>
    </dgm:pt>
    <dgm:pt modelId="{5BCA9AF7-2D04-484B-8548-546011CB6BB7}" type="parTrans" cxnId="{BD6EA308-AAAE-4A56-BDE6-3B5591264519}">
      <dgm:prSet/>
      <dgm:spPr/>
      <dgm:t>
        <a:bodyPr/>
        <a:lstStyle/>
        <a:p>
          <a:endParaRPr lang="en-US"/>
        </a:p>
      </dgm:t>
    </dgm:pt>
    <dgm:pt modelId="{671ACD09-4B40-4A7A-B962-9317755376E1}" type="sibTrans" cxnId="{BD6EA308-AAAE-4A56-BDE6-3B5591264519}">
      <dgm:prSet/>
      <dgm:spPr/>
      <dgm:t>
        <a:bodyPr/>
        <a:lstStyle/>
        <a:p>
          <a:endParaRPr lang="en-US"/>
        </a:p>
      </dgm:t>
    </dgm:pt>
    <dgm:pt modelId="{62DA4482-898C-48B2-8A2F-8C615268F2E4}">
      <dgm:prSet/>
      <dgm:spPr/>
      <dgm:t>
        <a:bodyPr/>
        <a:lstStyle/>
        <a:p>
          <a:pPr>
            <a:defRPr b="1"/>
          </a:pPr>
          <a:r>
            <a:rPr lang="en-US"/>
            <a:t>Dec. 2024</a:t>
          </a:r>
        </a:p>
      </dgm:t>
    </dgm:pt>
    <dgm:pt modelId="{03AA0032-9F81-48B2-A156-042C5A9DC5A8}" type="parTrans" cxnId="{12A5CCB0-29A1-42C9-9752-CD7C5602C4FE}">
      <dgm:prSet/>
      <dgm:spPr/>
      <dgm:t>
        <a:bodyPr/>
        <a:lstStyle/>
        <a:p>
          <a:endParaRPr lang="en-US"/>
        </a:p>
      </dgm:t>
    </dgm:pt>
    <dgm:pt modelId="{0F846A7A-8AB9-4EB9-8CA3-7DD772787CD2}" type="sibTrans" cxnId="{12A5CCB0-29A1-42C9-9752-CD7C5602C4FE}">
      <dgm:prSet/>
      <dgm:spPr/>
      <dgm:t>
        <a:bodyPr/>
        <a:lstStyle/>
        <a:p>
          <a:endParaRPr lang="en-US"/>
        </a:p>
      </dgm:t>
    </dgm:pt>
    <dgm:pt modelId="{3ED2F6D4-F809-4DEE-BBE0-82231982893A}">
      <dgm:prSet/>
      <dgm:spPr/>
      <dgm:t>
        <a:bodyPr/>
        <a:lstStyle/>
        <a:p>
          <a:r>
            <a:rPr lang="en-US"/>
            <a:t>Notify Grantees</a:t>
          </a:r>
        </a:p>
      </dgm:t>
    </dgm:pt>
    <dgm:pt modelId="{78AF92B4-8996-4532-BBC8-9A40A60CC1B2}" type="parTrans" cxnId="{471D57C9-2399-49B1-9A46-7693CECF13C0}">
      <dgm:prSet/>
      <dgm:spPr/>
      <dgm:t>
        <a:bodyPr/>
        <a:lstStyle/>
        <a:p>
          <a:endParaRPr lang="en-US"/>
        </a:p>
      </dgm:t>
    </dgm:pt>
    <dgm:pt modelId="{15C16315-EEB8-4D48-888B-545ABB807C3E}" type="sibTrans" cxnId="{471D57C9-2399-49B1-9A46-7693CECF13C0}">
      <dgm:prSet/>
      <dgm:spPr/>
      <dgm:t>
        <a:bodyPr/>
        <a:lstStyle/>
        <a:p>
          <a:endParaRPr lang="en-US"/>
        </a:p>
      </dgm:t>
    </dgm:pt>
    <dgm:pt modelId="{7BA6FE48-1994-4526-9A66-555AFE9C76A9}">
      <dgm:prSet/>
      <dgm:spPr/>
      <dgm:t>
        <a:bodyPr/>
        <a:lstStyle/>
        <a:p>
          <a:pPr>
            <a:defRPr b="1"/>
          </a:pPr>
          <a:r>
            <a:rPr lang="en-US"/>
            <a:t>Mar. 2025 – Sep. 2028</a:t>
          </a:r>
        </a:p>
      </dgm:t>
    </dgm:pt>
    <dgm:pt modelId="{C91D4F21-C5DB-4838-B2FD-D3B54BFC5988}" type="parTrans" cxnId="{E90CAAE1-5665-4DF6-A8EC-AFFCF832027F}">
      <dgm:prSet/>
      <dgm:spPr/>
      <dgm:t>
        <a:bodyPr/>
        <a:lstStyle/>
        <a:p>
          <a:endParaRPr lang="en-US"/>
        </a:p>
      </dgm:t>
    </dgm:pt>
    <dgm:pt modelId="{4029B19F-8870-4816-A169-C67715C4C6DA}" type="sibTrans" cxnId="{E90CAAE1-5665-4DF6-A8EC-AFFCF832027F}">
      <dgm:prSet/>
      <dgm:spPr/>
      <dgm:t>
        <a:bodyPr/>
        <a:lstStyle/>
        <a:p>
          <a:endParaRPr lang="en-US"/>
        </a:p>
      </dgm:t>
    </dgm:pt>
    <dgm:pt modelId="{E2F4415D-F7CC-48EE-8E65-20040F053804}">
      <dgm:prSet/>
      <dgm:spPr/>
      <dgm:t>
        <a:bodyPr/>
        <a:lstStyle/>
        <a:p>
          <a:r>
            <a:rPr lang="en-US"/>
            <a:t>Estimated Grant Period</a:t>
          </a:r>
        </a:p>
      </dgm:t>
    </dgm:pt>
    <dgm:pt modelId="{1927F352-3C44-475D-8F0B-E62C251A1864}" type="parTrans" cxnId="{0BEB54EF-3C6E-4AB3-83E2-EA25E40F6201}">
      <dgm:prSet/>
      <dgm:spPr/>
      <dgm:t>
        <a:bodyPr/>
        <a:lstStyle/>
        <a:p>
          <a:endParaRPr lang="en-US"/>
        </a:p>
      </dgm:t>
    </dgm:pt>
    <dgm:pt modelId="{571C3FE8-A5DA-4C07-86BA-C21294E2BB6F}" type="sibTrans" cxnId="{0BEB54EF-3C6E-4AB3-83E2-EA25E40F6201}">
      <dgm:prSet/>
      <dgm:spPr/>
      <dgm:t>
        <a:bodyPr/>
        <a:lstStyle/>
        <a:p>
          <a:endParaRPr lang="en-US"/>
        </a:p>
      </dgm:t>
    </dgm:pt>
    <dgm:pt modelId="{DB42809E-AB9C-4BA7-AF06-BD65685B5513}" type="pres">
      <dgm:prSet presAssocID="{C8DC8FFA-BD29-4811-8ACC-2A9162DFF1BC}" presName="root" presStyleCnt="0">
        <dgm:presLayoutVars>
          <dgm:chMax/>
          <dgm:chPref/>
          <dgm:animLvl val="lvl"/>
        </dgm:presLayoutVars>
      </dgm:prSet>
      <dgm:spPr/>
    </dgm:pt>
    <dgm:pt modelId="{3A568850-28FE-47A3-AEF9-E62DB6AC5DD9}" type="pres">
      <dgm:prSet presAssocID="{C8DC8FFA-BD29-4811-8ACC-2A9162DFF1BC}"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17717256-3CA6-421C-96FE-4317A25D3B54}" type="pres">
      <dgm:prSet presAssocID="{C8DC8FFA-BD29-4811-8ACC-2A9162DFF1BC}" presName="nodes" presStyleCnt="0">
        <dgm:presLayoutVars>
          <dgm:chMax/>
          <dgm:chPref/>
          <dgm:animLvl val="lvl"/>
        </dgm:presLayoutVars>
      </dgm:prSet>
      <dgm:spPr/>
    </dgm:pt>
    <dgm:pt modelId="{25845B7C-B505-4DE4-8D43-711EAEFD1D21}" type="pres">
      <dgm:prSet presAssocID="{B25D35F3-EC3D-407F-AEC2-6A792982EE27}" presName="composite" presStyleCnt="0"/>
      <dgm:spPr/>
    </dgm:pt>
    <dgm:pt modelId="{BC982DD8-DAB9-4F73-95DD-7ACCC13673D9}" type="pres">
      <dgm:prSet presAssocID="{B25D35F3-EC3D-407F-AEC2-6A792982EE27}"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51C1B6EF-3834-43BF-B838-BE2A1CAC59F3}" type="pres">
      <dgm:prSet presAssocID="{B25D35F3-EC3D-407F-AEC2-6A792982EE27}" presName="DropPinPlaceHolder" presStyleCnt="0"/>
      <dgm:spPr/>
    </dgm:pt>
    <dgm:pt modelId="{8149AE62-CC69-4BC8-B9E4-A55FEE80DFC6}" type="pres">
      <dgm:prSet presAssocID="{B25D35F3-EC3D-407F-AEC2-6A792982EE27}" presName="DropPin" presStyleLbl="alignNode1" presStyleIdx="0" presStyleCnt="5"/>
      <dgm:spPr/>
    </dgm:pt>
    <dgm:pt modelId="{AD47DE16-BFAF-43DF-961E-8652F352B896}" type="pres">
      <dgm:prSet presAssocID="{B25D35F3-EC3D-407F-AEC2-6A792982EE27}" presName="Ellipse" presStyleLbl="fgAcc1" presStyleIdx="1" presStyleCnt="6"/>
      <dgm:spPr>
        <a:solidFill>
          <a:schemeClr val="lt1">
            <a:alpha val="90000"/>
            <a:hueOff val="0"/>
            <a:satOff val="0"/>
            <a:lumOff val="0"/>
            <a:alphaOff val="0"/>
          </a:schemeClr>
        </a:solidFill>
        <a:ln w="10795" cap="flat" cmpd="sng" algn="ctr">
          <a:noFill/>
          <a:prstDash val="solid"/>
        </a:ln>
        <a:effectLst/>
      </dgm:spPr>
    </dgm:pt>
    <dgm:pt modelId="{C11A43ED-8B3A-4FDD-8227-79DC132A4439}" type="pres">
      <dgm:prSet presAssocID="{B25D35F3-EC3D-407F-AEC2-6A792982EE27}" presName="L2TextContainer" presStyleLbl="revTx" presStyleIdx="0" presStyleCnt="10">
        <dgm:presLayoutVars>
          <dgm:bulletEnabled val="1"/>
        </dgm:presLayoutVars>
      </dgm:prSet>
      <dgm:spPr/>
    </dgm:pt>
    <dgm:pt modelId="{41E12FAD-9CE2-49EB-B5CE-DB3C72A5869D}" type="pres">
      <dgm:prSet presAssocID="{B25D35F3-EC3D-407F-AEC2-6A792982EE27}" presName="L1TextContainer" presStyleLbl="revTx" presStyleIdx="1" presStyleCnt="10">
        <dgm:presLayoutVars>
          <dgm:chMax val="1"/>
          <dgm:chPref val="1"/>
          <dgm:bulletEnabled val="1"/>
        </dgm:presLayoutVars>
      </dgm:prSet>
      <dgm:spPr/>
    </dgm:pt>
    <dgm:pt modelId="{06F1CA24-2BDC-4958-86B6-6FED0F2D4A5E}" type="pres">
      <dgm:prSet presAssocID="{B25D35F3-EC3D-407F-AEC2-6A792982EE27}" presName="ConnectLine" presStyleLbl="sibTrans1D1" presStyleIdx="0" presStyleCnt="5"/>
      <dgm:spPr>
        <a:noFill/>
        <a:ln w="12700" cap="flat" cmpd="sng" algn="ctr">
          <a:solidFill>
            <a:schemeClr val="accent1">
              <a:hueOff val="0"/>
              <a:satOff val="0"/>
              <a:lumOff val="0"/>
              <a:alphaOff val="0"/>
            </a:schemeClr>
          </a:solidFill>
          <a:prstDash val="dash"/>
        </a:ln>
        <a:effectLst/>
      </dgm:spPr>
    </dgm:pt>
    <dgm:pt modelId="{EF1C7E85-94B6-4DA7-BEED-B5CD87E03549}" type="pres">
      <dgm:prSet presAssocID="{B25D35F3-EC3D-407F-AEC2-6A792982EE27}" presName="EmptyPlaceHolder" presStyleCnt="0"/>
      <dgm:spPr/>
    </dgm:pt>
    <dgm:pt modelId="{7764FCD6-4C5A-42AD-A052-D164D3060FC9}" type="pres">
      <dgm:prSet presAssocID="{8DA04B92-D6B1-4898-AB6E-FFDD961F80E1}" presName="spaceBetweenRectangles" presStyleCnt="0"/>
      <dgm:spPr/>
    </dgm:pt>
    <dgm:pt modelId="{A1BCE9ED-5310-4A01-9889-239B7C96E460}" type="pres">
      <dgm:prSet presAssocID="{197E1B29-8309-44B1-A16F-2AEADE504461}" presName="composite" presStyleCnt="0"/>
      <dgm:spPr/>
    </dgm:pt>
    <dgm:pt modelId="{46D3E097-03AE-4BE9-90CF-9473DDB9B2FE}" type="pres">
      <dgm:prSet presAssocID="{197E1B29-8309-44B1-A16F-2AEADE504461}"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1211706E-D7C9-464D-A314-F37F4E727CA1}" type="pres">
      <dgm:prSet presAssocID="{197E1B29-8309-44B1-A16F-2AEADE504461}" presName="DropPinPlaceHolder" presStyleCnt="0"/>
      <dgm:spPr/>
    </dgm:pt>
    <dgm:pt modelId="{2CBCA407-EABE-42AA-BD22-E625B3D5A5CD}" type="pres">
      <dgm:prSet presAssocID="{197E1B29-8309-44B1-A16F-2AEADE504461}" presName="DropPin" presStyleLbl="alignNode1" presStyleIdx="1" presStyleCnt="5"/>
      <dgm:spPr/>
    </dgm:pt>
    <dgm:pt modelId="{5582645C-DF97-4830-A6CF-33D2A0E94F90}" type="pres">
      <dgm:prSet presAssocID="{197E1B29-8309-44B1-A16F-2AEADE504461}" presName="Ellipse" presStyleLbl="fgAcc1" presStyleIdx="2" presStyleCnt="6"/>
      <dgm:spPr>
        <a:solidFill>
          <a:schemeClr val="lt1">
            <a:alpha val="90000"/>
            <a:hueOff val="0"/>
            <a:satOff val="0"/>
            <a:lumOff val="0"/>
            <a:alphaOff val="0"/>
          </a:schemeClr>
        </a:solidFill>
        <a:ln w="10795" cap="flat" cmpd="sng" algn="ctr">
          <a:noFill/>
          <a:prstDash val="solid"/>
        </a:ln>
        <a:effectLst/>
      </dgm:spPr>
    </dgm:pt>
    <dgm:pt modelId="{A9F08B03-B8A6-4158-9146-385C6A654784}" type="pres">
      <dgm:prSet presAssocID="{197E1B29-8309-44B1-A16F-2AEADE504461}" presName="L2TextContainer" presStyleLbl="revTx" presStyleIdx="2" presStyleCnt="10">
        <dgm:presLayoutVars>
          <dgm:bulletEnabled val="1"/>
        </dgm:presLayoutVars>
      </dgm:prSet>
      <dgm:spPr/>
    </dgm:pt>
    <dgm:pt modelId="{08B8F554-8E3D-40D5-B308-A0B281D4B52A}" type="pres">
      <dgm:prSet presAssocID="{197E1B29-8309-44B1-A16F-2AEADE504461}" presName="L1TextContainer" presStyleLbl="revTx" presStyleIdx="3" presStyleCnt="10">
        <dgm:presLayoutVars>
          <dgm:chMax val="1"/>
          <dgm:chPref val="1"/>
          <dgm:bulletEnabled val="1"/>
        </dgm:presLayoutVars>
      </dgm:prSet>
      <dgm:spPr/>
    </dgm:pt>
    <dgm:pt modelId="{327365A6-E3B2-4CF8-822F-5FA91837CEA0}" type="pres">
      <dgm:prSet presAssocID="{197E1B29-8309-44B1-A16F-2AEADE504461}" presName="ConnectLine" presStyleLbl="sibTrans1D1" presStyleIdx="1" presStyleCnt="5"/>
      <dgm:spPr>
        <a:noFill/>
        <a:ln w="12700" cap="flat" cmpd="sng" algn="ctr">
          <a:solidFill>
            <a:schemeClr val="accent1">
              <a:hueOff val="0"/>
              <a:satOff val="0"/>
              <a:lumOff val="0"/>
              <a:alphaOff val="0"/>
            </a:schemeClr>
          </a:solidFill>
          <a:prstDash val="dash"/>
        </a:ln>
        <a:effectLst/>
      </dgm:spPr>
    </dgm:pt>
    <dgm:pt modelId="{7DB4E206-A71B-43F5-A77E-38E2625D30DA}" type="pres">
      <dgm:prSet presAssocID="{197E1B29-8309-44B1-A16F-2AEADE504461}" presName="EmptyPlaceHolder" presStyleCnt="0"/>
      <dgm:spPr/>
    </dgm:pt>
    <dgm:pt modelId="{D6A1BF7E-D7EF-43A4-A355-DCA8CC29BFC1}" type="pres">
      <dgm:prSet presAssocID="{954A067C-2412-4AE6-B10A-21CE479D8B5B}" presName="spaceBetweenRectangles" presStyleCnt="0"/>
      <dgm:spPr/>
    </dgm:pt>
    <dgm:pt modelId="{DDCF4098-B494-4A85-A75D-1FD2B418BCB7}" type="pres">
      <dgm:prSet presAssocID="{0F94BE95-D77B-481E-8046-59FAB051187D}" presName="composite" presStyleCnt="0"/>
      <dgm:spPr/>
    </dgm:pt>
    <dgm:pt modelId="{DEAC8F4C-2AA1-478B-B1ED-50AD3820F689}" type="pres">
      <dgm:prSet presAssocID="{0F94BE95-D77B-481E-8046-59FAB051187D}"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0BABB613-E3E5-40C5-B57D-2093CE009CCA}" type="pres">
      <dgm:prSet presAssocID="{0F94BE95-D77B-481E-8046-59FAB051187D}" presName="DropPinPlaceHolder" presStyleCnt="0"/>
      <dgm:spPr/>
    </dgm:pt>
    <dgm:pt modelId="{D65321EC-A605-4EDF-8930-B351BC123C17}" type="pres">
      <dgm:prSet presAssocID="{0F94BE95-D77B-481E-8046-59FAB051187D}" presName="DropPin" presStyleLbl="alignNode1" presStyleIdx="2" presStyleCnt="5"/>
      <dgm:spPr/>
    </dgm:pt>
    <dgm:pt modelId="{7FEBF010-6C6B-445B-B8A4-695D3B14E7FE}" type="pres">
      <dgm:prSet presAssocID="{0F94BE95-D77B-481E-8046-59FAB051187D}" presName="Ellipse" presStyleLbl="fgAcc1" presStyleIdx="3" presStyleCnt="6"/>
      <dgm:spPr>
        <a:solidFill>
          <a:schemeClr val="lt1">
            <a:alpha val="90000"/>
            <a:hueOff val="0"/>
            <a:satOff val="0"/>
            <a:lumOff val="0"/>
            <a:alphaOff val="0"/>
          </a:schemeClr>
        </a:solidFill>
        <a:ln w="10795" cap="flat" cmpd="sng" algn="ctr">
          <a:noFill/>
          <a:prstDash val="solid"/>
        </a:ln>
        <a:effectLst/>
      </dgm:spPr>
    </dgm:pt>
    <dgm:pt modelId="{503AD351-4C6E-4A54-91D4-69EE82A2DB5D}" type="pres">
      <dgm:prSet presAssocID="{0F94BE95-D77B-481E-8046-59FAB051187D}" presName="L2TextContainer" presStyleLbl="revTx" presStyleIdx="4" presStyleCnt="10">
        <dgm:presLayoutVars>
          <dgm:bulletEnabled val="1"/>
        </dgm:presLayoutVars>
      </dgm:prSet>
      <dgm:spPr/>
    </dgm:pt>
    <dgm:pt modelId="{33C52078-6FD7-426C-B86B-06797B89FE17}" type="pres">
      <dgm:prSet presAssocID="{0F94BE95-D77B-481E-8046-59FAB051187D}" presName="L1TextContainer" presStyleLbl="revTx" presStyleIdx="5" presStyleCnt="10">
        <dgm:presLayoutVars>
          <dgm:chMax val="1"/>
          <dgm:chPref val="1"/>
          <dgm:bulletEnabled val="1"/>
        </dgm:presLayoutVars>
      </dgm:prSet>
      <dgm:spPr/>
    </dgm:pt>
    <dgm:pt modelId="{3203F28D-0A66-40ED-AEAB-E095B8EFA357}" type="pres">
      <dgm:prSet presAssocID="{0F94BE95-D77B-481E-8046-59FAB051187D}" presName="ConnectLine" presStyleLbl="sibTrans1D1" presStyleIdx="2" presStyleCnt="5"/>
      <dgm:spPr>
        <a:noFill/>
        <a:ln w="12700" cap="flat" cmpd="sng" algn="ctr">
          <a:solidFill>
            <a:schemeClr val="accent1">
              <a:hueOff val="0"/>
              <a:satOff val="0"/>
              <a:lumOff val="0"/>
              <a:alphaOff val="0"/>
            </a:schemeClr>
          </a:solidFill>
          <a:prstDash val="dash"/>
        </a:ln>
        <a:effectLst/>
      </dgm:spPr>
    </dgm:pt>
    <dgm:pt modelId="{CD20AE99-CC2E-433C-A124-4EBD2C97C087}" type="pres">
      <dgm:prSet presAssocID="{0F94BE95-D77B-481E-8046-59FAB051187D}" presName="EmptyPlaceHolder" presStyleCnt="0"/>
      <dgm:spPr/>
    </dgm:pt>
    <dgm:pt modelId="{7D43DC18-FE05-4AE7-B6C8-08D6FD2BBC21}" type="pres">
      <dgm:prSet presAssocID="{0363C2E9-3DD4-4791-9B8D-BD355617C0B0}" presName="spaceBetweenRectangles" presStyleCnt="0"/>
      <dgm:spPr/>
    </dgm:pt>
    <dgm:pt modelId="{FB5D97BA-4457-4049-9C43-C0FEA52857A4}" type="pres">
      <dgm:prSet presAssocID="{62DA4482-898C-48B2-8A2F-8C615268F2E4}" presName="composite" presStyleCnt="0"/>
      <dgm:spPr/>
    </dgm:pt>
    <dgm:pt modelId="{870214A7-66AA-48CC-AB3C-29F84009C3EA}" type="pres">
      <dgm:prSet presAssocID="{62DA4482-898C-48B2-8A2F-8C615268F2E4}"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9D43976-95BF-4D48-ACA9-BB182D588199}" type="pres">
      <dgm:prSet presAssocID="{62DA4482-898C-48B2-8A2F-8C615268F2E4}" presName="DropPinPlaceHolder" presStyleCnt="0"/>
      <dgm:spPr/>
    </dgm:pt>
    <dgm:pt modelId="{5C2CB005-29E0-4775-9BAF-447400D14D02}" type="pres">
      <dgm:prSet presAssocID="{62DA4482-898C-48B2-8A2F-8C615268F2E4}" presName="DropPin" presStyleLbl="alignNode1" presStyleIdx="3" presStyleCnt="5"/>
      <dgm:spPr/>
    </dgm:pt>
    <dgm:pt modelId="{D675A006-7D9A-45BC-9C73-CD278A7F5115}" type="pres">
      <dgm:prSet presAssocID="{62DA4482-898C-48B2-8A2F-8C615268F2E4}" presName="Ellipse" presStyleLbl="fgAcc1" presStyleIdx="4" presStyleCnt="6"/>
      <dgm:spPr>
        <a:solidFill>
          <a:schemeClr val="lt1">
            <a:alpha val="90000"/>
            <a:hueOff val="0"/>
            <a:satOff val="0"/>
            <a:lumOff val="0"/>
            <a:alphaOff val="0"/>
          </a:schemeClr>
        </a:solidFill>
        <a:ln w="10795" cap="flat" cmpd="sng" algn="ctr">
          <a:noFill/>
          <a:prstDash val="solid"/>
        </a:ln>
        <a:effectLst/>
      </dgm:spPr>
    </dgm:pt>
    <dgm:pt modelId="{BD3B8BDF-D24A-4016-8623-94C50CD932D3}" type="pres">
      <dgm:prSet presAssocID="{62DA4482-898C-48B2-8A2F-8C615268F2E4}" presName="L2TextContainer" presStyleLbl="revTx" presStyleIdx="6" presStyleCnt="10">
        <dgm:presLayoutVars>
          <dgm:bulletEnabled val="1"/>
        </dgm:presLayoutVars>
      </dgm:prSet>
      <dgm:spPr/>
    </dgm:pt>
    <dgm:pt modelId="{7C47C403-E72D-405F-805A-99850698BD86}" type="pres">
      <dgm:prSet presAssocID="{62DA4482-898C-48B2-8A2F-8C615268F2E4}" presName="L1TextContainer" presStyleLbl="revTx" presStyleIdx="7" presStyleCnt="10">
        <dgm:presLayoutVars>
          <dgm:chMax val="1"/>
          <dgm:chPref val="1"/>
          <dgm:bulletEnabled val="1"/>
        </dgm:presLayoutVars>
      </dgm:prSet>
      <dgm:spPr/>
    </dgm:pt>
    <dgm:pt modelId="{B6BA925D-2D1F-4AA2-85C0-4B4858EBFC8B}" type="pres">
      <dgm:prSet presAssocID="{62DA4482-898C-48B2-8A2F-8C615268F2E4}" presName="ConnectLine" presStyleLbl="sibTrans1D1" presStyleIdx="3" presStyleCnt="5"/>
      <dgm:spPr>
        <a:noFill/>
        <a:ln w="12700" cap="flat" cmpd="sng" algn="ctr">
          <a:solidFill>
            <a:schemeClr val="accent1">
              <a:hueOff val="0"/>
              <a:satOff val="0"/>
              <a:lumOff val="0"/>
              <a:alphaOff val="0"/>
            </a:schemeClr>
          </a:solidFill>
          <a:prstDash val="dash"/>
        </a:ln>
        <a:effectLst/>
      </dgm:spPr>
    </dgm:pt>
    <dgm:pt modelId="{C1D36788-D90B-445F-BA8E-629BCDFD513E}" type="pres">
      <dgm:prSet presAssocID="{62DA4482-898C-48B2-8A2F-8C615268F2E4}" presName="EmptyPlaceHolder" presStyleCnt="0"/>
      <dgm:spPr/>
    </dgm:pt>
    <dgm:pt modelId="{70260843-4BAB-4DB2-99D4-7791CA44F375}" type="pres">
      <dgm:prSet presAssocID="{0F846A7A-8AB9-4EB9-8CA3-7DD772787CD2}" presName="spaceBetweenRectangles" presStyleCnt="0"/>
      <dgm:spPr/>
    </dgm:pt>
    <dgm:pt modelId="{004F83C4-8154-41B1-B3BB-70F2039FAA73}" type="pres">
      <dgm:prSet presAssocID="{7BA6FE48-1994-4526-9A66-555AFE9C76A9}" presName="composite" presStyleCnt="0"/>
      <dgm:spPr/>
    </dgm:pt>
    <dgm:pt modelId="{D6E65E72-99C4-4688-B41A-5EAC338952CC}" type="pres">
      <dgm:prSet presAssocID="{7BA6FE48-1994-4526-9A66-555AFE9C76A9}"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7D2005EF-EC36-450E-9B92-D2F7F824D950}" type="pres">
      <dgm:prSet presAssocID="{7BA6FE48-1994-4526-9A66-555AFE9C76A9}" presName="DropPinPlaceHolder" presStyleCnt="0"/>
      <dgm:spPr/>
    </dgm:pt>
    <dgm:pt modelId="{0B7C8106-CFFE-4F25-B53C-2C9C619B6134}" type="pres">
      <dgm:prSet presAssocID="{7BA6FE48-1994-4526-9A66-555AFE9C76A9}" presName="DropPin" presStyleLbl="alignNode1" presStyleIdx="4" presStyleCnt="5"/>
      <dgm:spPr/>
    </dgm:pt>
    <dgm:pt modelId="{0A5509FB-CA62-4FA3-BBD7-99E92207BBE9}" type="pres">
      <dgm:prSet presAssocID="{7BA6FE48-1994-4526-9A66-555AFE9C76A9}" presName="Ellipse" presStyleLbl="fgAcc1" presStyleIdx="5" presStyleCnt="6"/>
      <dgm:spPr>
        <a:solidFill>
          <a:schemeClr val="lt1">
            <a:alpha val="90000"/>
            <a:hueOff val="0"/>
            <a:satOff val="0"/>
            <a:lumOff val="0"/>
            <a:alphaOff val="0"/>
          </a:schemeClr>
        </a:solidFill>
        <a:ln w="10795" cap="flat" cmpd="sng" algn="ctr">
          <a:noFill/>
          <a:prstDash val="solid"/>
        </a:ln>
        <a:effectLst/>
      </dgm:spPr>
    </dgm:pt>
    <dgm:pt modelId="{9D19A52B-A187-4D0C-A417-DB0DACDA2880}" type="pres">
      <dgm:prSet presAssocID="{7BA6FE48-1994-4526-9A66-555AFE9C76A9}" presName="L2TextContainer" presStyleLbl="revTx" presStyleIdx="8" presStyleCnt="10">
        <dgm:presLayoutVars>
          <dgm:bulletEnabled val="1"/>
        </dgm:presLayoutVars>
      </dgm:prSet>
      <dgm:spPr/>
    </dgm:pt>
    <dgm:pt modelId="{A636FD99-8E06-46F0-9671-632D1A1E32E1}" type="pres">
      <dgm:prSet presAssocID="{7BA6FE48-1994-4526-9A66-555AFE9C76A9}" presName="L1TextContainer" presStyleLbl="revTx" presStyleIdx="9" presStyleCnt="10">
        <dgm:presLayoutVars>
          <dgm:chMax val="1"/>
          <dgm:chPref val="1"/>
          <dgm:bulletEnabled val="1"/>
        </dgm:presLayoutVars>
      </dgm:prSet>
      <dgm:spPr/>
    </dgm:pt>
    <dgm:pt modelId="{AA672892-FF9A-4120-AC9A-C038328CD73A}" type="pres">
      <dgm:prSet presAssocID="{7BA6FE48-1994-4526-9A66-555AFE9C76A9}" presName="ConnectLine" presStyleLbl="sibTrans1D1" presStyleIdx="4" presStyleCnt="5"/>
      <dgm:spPr>
        <a:noFill/>
        <a:ln w="12700" cap="flat" cmpd="sng" algn="ctr">
          <a:solidFill>
            <a:schemeClr val="accent1">
              <a:hueOff val="0"/>
              <a:satOff val="0"/>
              <a:lumOff val="0"/>
              <a:alphaOff val="0"/>
            </a:schemeClr>
          </a:solidFill>
          <a:prstDash val="dash"/>
        </a:ln>
        <a:effectLst/>
      </dgm:spPr>
    </dgm:pt>
    <dgm:pt modelId="{D1A7D4E5-7205-40FD-8F84-A2C8CDE822B1}" type="pres">
      <dgm:prSet presAssocID="{7BA6FE48-1994-4526-9A66-555AFE9C76A9}" presName="EmptyPlaceHolder" presStyleCnt="0"/>
      <dgm:spPr/>
    </dgm:pt>
  </dgm:ptLst>
  <dgm:cxnLst>
    <dgm:cxn modelId="{2AAE9703-55E2-4889-80B0-7D4DD2D6808B}" type="presOf" srcId="{E14E2CA3-9E29-4B99-A7B2-8EFD24164B4E}" destId="{503AD351-4C6E-4A54-91D4-69EE82A2DB5D}" srcOrd="0" destOrd="0" presId="urn:microsoft.com/office/officeart/2017/3/layout/DropPinTimeline"/>
    <dgm:cxn modelId="{BD6EA308-AAAE-4A56-BDE6-3B5591264519}" srcId="{0F94BE95-D77B-481E-8046-59FAB051187D}" destId="{E14E2CA3-9E29-4B99-A7B2-8EFD24164B4E}" srcOrd="0" destOrd="0" parTransId="{5BCA9AF7-2D04-484B-8548-546011CB6BB7}" sibTransId="{671ACD09-4B40-4A7A-B962-9317755376E1}"/>
    <dgm:cxn modelId="{0675A511-1807-4DF4-ABE2-A9DE5C9007D2}" srcId="{C8DC8FFA-BD29-4811-8ACC-2A9162DFF1BC}" destId="{B25D35F3-EC3D-407F-AEC2-6A792982EE27}" srcOrd="0" destOrd="0" parTransId="{C763DFB7-8BEF-4B7C-95C9-FB0BB73B6003}" sibTransId="{8DA04B92-D6B1-4898-AB6E-FFDD961F80E1}"/>
    <dgm:cxn modelId="{805D2F20-ACBF-4F91-9EA0-89DDE0870237}" srcId="{C8DC8FFA-BD29-4811-8ACC-2A9162DFF1BC}" destId="{197E1B29-8309-44B1-A16F-2AEADE504461}" srcOrd="1" destOrd="0" parTransId="{142956DA-DDF2-468B-9DEA-B5164DF19D7C}" sibTransId="{954A067C-2412-4AE6-B10A-21CE479D8B5B}"/>
    <dgm:cxn modelId="{B8B9BA24-A02B-4A6E-92AB-11D16E1F423A}" type="presOf" srcId="{B25D35F3-EC3D-407F-AEC2-6A792982EE27}" destId="{41E12FAD-9CE2-49EB-B5CE-DB3C72A5869D}" srcOrd="0" destOrd="0" presId="urn:microsoft.com/office/officeart/2017/3/layout/DropPinTimeline"/>
    <dgm:cxn modelId="{42522D2B-EDE0-4EF5-B661-9632E15B5572}" type="presOf" srcId="{3ED2F6D4-F809-4DEE-BBE0-82231982893A}" destId="{BD3B8BDF-D24A-4016-8623-94C50CD932D3}" srcOrd="0" destOrd="0" presId="urn:microsoft.com/office/officeart/2017/3/layout/DropPinTimeline"/>
    <dgm:cxn modelId="{793A9D2D-A6B7-4B49-A45F-618AE216E369}" srcId="{B25D35F3-EC3D-407F-AEC2-6A792982EE27}" destId="{7C157B9A-528A-4128-B6AF-0E90430A6968}" srcOrd="0" destOrd="0" parTransId="{1D772573-8DA6-4F34-B6F8-B37948E5DA03}" sibTransId="{B95C75DE-CAA9-42E1-A06B-294C9AF56959}"/>
    <dgm:cxn modelId="{9F0E492E-303A-437E-90C2-FA27658E0BF4}" type="presOf" srcId="{F43FA007-2451-430E-B16E-1AAEABCBB394}" destId="{A9F08B03-B8A6-4158-9146-385C6A654784}" srcOrd="0" destOrd="0" presId="urn:microsoft.com/office/officeart/2017/3/layout/DropPinTimeline"/>
    <dgm:cxn modelId="{924F8D63-1FDB-4AFE-9D11-EFEEC8F78A86}" type="presOf" srcId="{7C157B9A-528A-4128-B6AF-0E90430A6968}" destId="{C11A43ED-8B3A-4FDD-8227-79DC132A4439}" srcOrd="0" destOrd="0" presId="urn:microsoft.com/office/officeart/2017/3/layout/DropPinTimeline"/>
    <dgm:cxn modelId="{5AFA0665-092F-49E1-A45C-0047E1269EE6}" type="presOf" srcId="{7BA6FE48-1994-4526-9A66-555AFE9C76A9}" destId="{A636FD99-8E06-46F0-9671-632D1A1E32E1}" srcOrd="0" destOrd="0" presId="urn:microsoft.com/office/officeart/2017/3/layout/DropPinTimeline"/>
    <dgm:cxn modelId="{9A3E776B-F542-4374-BD09-6F6EB469055A}" type="presOf" srcId="{C8DC8FFA-BD29-4811-8ACC-2A9162DFF1BC}" destId="{DB42809E-AB9C-4BA7-AF06-BD65685B5513}" srcOrd="0" destOrd="0" presId="urn:microsoft.com/office/officeart/2017/3/layout/DropPinTimeline"/>
    <dgm:cxn modelId="{DD0BDC53-4481-4BA1-B681-35802817E7B1}" type="presOf" srcId="{0F94BE95-D77B-481E-8046-59FAB051187D}" destId="{33C52078-6FD7-426C-B86B-06797B89FE17}" srcOrd="0" destOrd="0" presId="urn:microsoft.com/office/officeart/2017/3/layout/DropPinTimeline"/>
    <dgm:cxn modelId="{A25BE958-6B9C-427B-BD1F-F32D6900A500}" type="presOf" srcId="{197E1B29-8309-44B1-A16F-2AEADE504461}" destId="{08B8F554-8E3D-40D5-B308-A0B281D4B52A}" srcOrd="0" destOrd="0" presId="urn:microsoft.com/office/officeart/2017/3/layout/DropPinTimeline"/>
    <dgm:cxn modelId="{BB99997F-0B23-4714-A3EB-401AD782ACED}" srcId="{197E1B29-8309-44B1-A16F-2AEADE504461}" destId="{F43FA007-2451-430E-B16E-1AAEABCBB394}" srcOrd="0" destOrd="0" parTransId="{A4570182-508D-4D71-BAB2-EAB46929253C}" sibTransId="{4A040F2F-CC65-4450-A06F-ACA852245787}"/>
    <dgm:cxn modelId="{49A63D92-3EEB-4319-8041-A8E77EDF29B6}" type="presOf" srcId="{E2F4415D-F7CC-48EE-8E65-20040F053804}" destId="{9D19A52B-A187-4D0C-A417-DB0DACDA2880}" srcOrd="0" destOrd="0" presId="urn:microsoft.com/office/officeart/2017/3/layout/DropPinTimeline"/>
    <dgm:cxn modelId="{12A5CCB0-29A1-42C9-9752-CD7C5602C4FE}" srcId="{C8DC8FFA-BD29-4811-8ACC-2A9162DFF1BC}" destId="{62DA4482-898C-48B2-8A2F-8C615268F2E4}" srcOrd="3" destOrd="0" parTransId="{03AA0032-9F81-48B2-A156-042C5A9DC5A8}" sibTransId="{0F846A7A-8AB9-4EB9-8CA3-7DD772787CD2}"/>
    <dgm:cxn modelId="{471D57C9-2399-49B1-9A46-7693CECF13C0}" srcId="{62DA4482-898C-48B2-8A2F-8C615268F2E4}" destId="{3ED2F6D4-F809-4DEE-BBE0-82231982893A}" srcOrd="0" destOrd="0" parTransId="{78AF92B4-8996-4532-BBC8-9A40A60CC1B2}" sibTransId="{15C16315-EEB8-4D48-888B-545ABB807C3E}"/>
    <dgm:cxn modelId="{185DB2DE-771A-4167-9F67-5BA21ECE42FF}" type="presOf" srcId="{62DA4482-898C-48B2-8A2F-8C615268F2E4}" destId="{7C47C403-E72D-405F-805A-99850698BD86}" srcOrd="0" destOrd="0" presId="urn:microsoft.com/office/officeart/2017/3/layout/DropPinTimeline"/>
    <dgm:cxn modelId="{E90CAAE1-5665-4DF6-A8EC-AFFCF832027F}" srcId="{C8DC8FFA-BD29-4811-8ACC-2A9162DFF1BC}" destId="{7BA6FE48-1994-4526-9A66-555AFE9C76A9}" srcOrd="4" destOrd="0" parTransId="{C91D4F21-C5DB-4838-B2FD-D3B54BFC5988}" sibTransId="{4029B19F-8870-4816-A169-C67715C4C6DA}"/>
    <dgm:cxn modelId="{0BEB54EF-3C6E-4AB3-83E2-EA25E40F6201}" srcId="{7BA6FE48-1994-4526-9A66-555AFE9C76A9}" destId="{E2F4415D-F7CC-48EE-8E65-20040F053804}" srcOrd="0" destOrd="0" parTransId="{1927F352-3C44-475D-8F0B-E62C251A1864}" sibTransId="{571C3FE8-A5DA-4C07-86BA-C21294E2BB6F}"/>
    <dgm:cxn modelId="{F513B4F2-86A9-4767-B520-D41E4762623A}" srcId="{C8DC8FFA-BD29-4811-8ACC-2A9162DFF1BC}" destId="{0F94BE95-D77B-481E-8046-59FAB051187D}" srcOrd="2" destOrd="0" parTransId="{2E7F1A87-8234-4F57-911E-9A274D4FCB8D}" sibTransId="{0363C2E9-3DD4-4791-9B8D-BD355617C0B0}"/>
    <dgm:cxn modelId="{B5725C83-25CB-45FF-A648-89427C66DAF8}" type="presParOf" srcId="{DB42809E-AB9C-4BA7-AF06-BD65685B5513}" destId="{3A568850-28FE-47A3-AEF9-E62DB6AC5DD9}" srcOrd="0" destOrd="0" presId="urn:microsoft.com/office/officeart/2017/3/layout/DropPinTimeline"/>
    <dgm:cxn modelId="{E846B2E5-0869-4831-A9A7-F6E991A51C82}" type="presParOf" srcId="{DB42809E-AB9C-4BA7-AF06-BD65685B5513}" destId="{17717256-3CA6-421C-96FE-4317A25D3B54}" srcOrd="1" destOrd="0" presId="urn:microsoft.com/office/officeart/2017/3/layout/DropPinTimeline"/>
    <dgm:cxn modelId="{91BC5692-A954-435B-A10F-2A1F76A545EE}" type="presParOf" srcId="{17717256-3CA6-421C-96FE-4317A25D3B54}" destId="{25845B7C-B505-4DE4-8D43-711EAEFD1D21}" srcOrd="0" destOrd="0" presId="urn:microsoft.com/office/officeart/2017/3/layout/DropPinTimeline"/>
    <dgm:cxn modelId="{0A8D26DF-FB6C-4541-9C23-1BE6D84F68B2}" type="presParOf" srcId="{25845B7C-B505-4DE4-8D43-711EAEFD1D21}" destId="{BC982DD8-DAB9-4F73-95DD-7ACCC13673D9}" srcOrd="0" destOrd="0" presId="urn:microsoft.com/office/officeart/2017/3/layout/DropPinTimeline"/>
    <dgm:cxn modelId="{355FE4A3-0F0E-49F6-83E1-639E0FB3D78A}" type="presParOf" srcId="{25845B7C-B505-4DE4-8D43-711EAEFD1D21}" destId="{51C1B6EF-3834-43BF-B838-BE2A1CAC59F3}" srcOrd="1" destOrd="0" presId="urn:microsoft.com/office/officeart/2017/3/layout/DropPinTimeline"/>
    <dgm:cxn modelId="{37AAD9F1-7078-4877-B8D9-61D834C9AB8D}" type="presParOf" srcId="{51C1B6EF-3834-43BF-B838-BE2A1CAC59F3}" destId="{8149AE62-CC69-4BC8-B9E4-A55FEE80DFC6}" srcOrd="0" destOrd="0" presId="urn:microsoft.com/office/officeart/2017/3/layout/DropPinTimeline"/>
    <dgm:cxn modelId="{5B2E489E-327A-4D25-8804-C4029D2945A5}" type="presParOf" srcId="{51C1B6EF-3834-43BF-B838-BE2A1CAC59F3}" destId="{AD47DE16-BFAF-43DF-961E-8652F352B896}" srcOrd="1" destOrd="0" presId="urn:microsoft.com/office/officeart/2017/3/layout/DropPinTimeline"/>
    <dgm:cxn modelId="{3FFF9B85-A981-4007-BF47-8301A2AABABD}" type="presParOf" srcId="{25845B7C-B505-4DE4-8D43-711EAEFD1D21}" destId="{C11A43ED-8B3A-4FDD-8227-79DC132A4439}" srcOrd="2" destOrd="0" presId="urn:microsoft.com/office/officeart/2017/3/layout/DropPinTimeline"/>
    <dgm:cxn modelId="{905F427D-6FB3-4C5F-8443-2D15732DF520}" type="presParOf" srcId="{25845B7C-B505-4DE4-8D43-711EAEFD1D21}" destId="{41E12FAD-9CE2-49EB-B5CE-DB3C72A5869D}" srcOrd="3" destOrd="0" presId="urn:microsoft.com/office/officeart/2017/3/layout/DropPinTimeline"/>
    <dgm:cxn modelId="{306ED1FF-16BF-4CDB-B52C-9C7607CEC8D1}" type="presParOf" srcId="{25845B7C-B505-4DE4-8D43-711EAEFD1D21}" destId="{06F1CA24-2BDC-4958-86B6-6FED0F2D4A5E}" srcOrd="4" destOrd="0" presId="urn:microsoft.com/office/officeart/2017/3/layout/DropPinTimeline"/>
    <dgm:cxn modelId="{DC16CAF9-0FBD-45DE-9201-798DB8716349}" type="presParOf" srcId="{25845B7C-B505-4DE4-8D43-711EAEFD1D21}" destId="{EF1C7E85-94B6-4DA7-BEED-B5CD87E03549}" srcOrd="5" destOrd="0" presId="urn:microsoft.com/office/officeart/2017/3/layout/DropPinTimeline"/>
    <dgm:cxn modelId="{579861CB-9544-4A73-96A0-ED8334CB9D26}" type="presParOf" srcId="{17717256-3CA6-421C-96FE-4317A25D3B54}" destId="{7764FCD6-4C5A-42AD-A052-D164D3060FC9}" srcOrd="1" destOrd="0" presId="urn:microsoft.com/office/officeart/2017/3/layout/DropPinTimeline"/>
    <dgm:cxn modelId="{884FC09C-F7F8-4752-89C8-1C54A71308BD}" type="presParOf" srcId="{17717256-3CA6-421C-96FE-4317A25D3B54}" destId="{A1BCE9ED-5310-4A01-9889-239B7C96E460}" srcOrd="2" destOrd="0" presId="urn:microsoft.com/office/officeart/2017/3/layout/DropPinTimeline"/>
    <dgm:cxn modelId="{FAB4F14E-7D5D-410B-9DA3-EA91F06D07C7}" type="presParOf" srcId="{A1BCE9ED-5310-4A01-9889-239B7C96E460}" destId="{46D3E097-03AE-4BE9-90CF-9473DDB9B2FE}" srcOrd="0" destOrd="0" presId="urn:microsoft.com/office/officeart/2017/3/layout/DropPinTimeline"/>
    <dgm:cxn modelId="{A7D37499-733C-4664-9B65-12F0F187B7F1}" type="presParOf" srcId="{A1BCE9ED-5310-4A01-9889-239B7C96E460}" destId="{1211706E-D7C9-464D-A314-F37F4E727CA1}" srcOrd="1" destOrd="0" presId="urn:microsoft.com/office/officeart/2017/3/layout/DropPinTimeline"/>
    <dgm:cxn modelId="{3027B9E9-EDC3-4F99-8098-D328383278AE}" type="presParOf" srcId="{1211706E-D7C9-464D-A314-F37F4E727CA1}" destId="{2CBCA407-EABE-42AA-BD22-E625B3D5A5CD}" srcOrd="0" destOrd="0" presId="urn:microsoft.com/office/officeart/2017/3/layout/DropPinTimeline"/>
    <dgm:cxn modelId="{885DD46E-1C60-41C8-921D-CED9184B052C}" type="presParOf" srcId="{1211706E-D7C9-464D-A314-F37F4E727CA1}" destId="{5582645C-DF97-4830-A6CF-33D2A0E94F90}" srcOrd="1" destOrd="0" presId="urn:microsoft.com/office/officeart/2017/3/layout/DropPinTimeline"/>
    <dgm:cxn modelId="{FE5A0391-DB17-44B8-9860-630BD16C74C3}" type="presParOf" srcId="{A1BCE9ED-5310-4A01-9889-239B7C96E460}" destId="{A9F08B03-B8A6-4158-9146-385C6A654784}" srcOrd="2" destOrd="0" presId="urn:microsoft.com/office/officeart/2017/3/layout/DropPinTimeline"/>
    <dgm:cxn modelId="{99A2C7A1-E5DC-4C92-821D-2A0536B6ADA1}" type="presParOf" srcId="{A1BCE9ED-5310-4A01-9889-239B7C96E460}" destId="{08B8F554-8E3D-40D5-B308-A0B281D4B52A}" srcOrd="3" destOrd="0" presId="urn:microsoft.com/office/officeart/2017/3/layout/DropPinTimeline"/>
    <dgm:cxn modelId="{F3A0EAD8-02AF-4E60-8D7C-A92BD5099CAB}" type="presParOf" srcId="{A1BCE9ED-5310-4A01-9889-239B7C96E460}" destId="{327365A6-E3B2-4CF8-822F-5FA91837CEA0}" srcOrd="4" destOrd="0" presId="urn:microsoft.com/office/officeart/2017/3/layout/DropPinTimeline"/>
    <dgm:cxn modelId="{7401DE50-E8E5-4F03-B2FA-A3BB98688E91}" type="presParOf" srcId="{A1BCE9ED-5310-4A01-9889-239B7C96E460}" destId="{7DB4E206-A71B-43F5-A77E-38E2625D30DA}" srcOrd="5" destOrd="0" presId="urn:microsoft.com/office/officeart/2017/3/layout/DropPinTimeline"/>
    <dgm:cxn modelId="{CD2375E5-11F5-4DB2-8D15-E63420400DE1}" type="presParOf" srcId="{17717256-3CA6-421C-96FE-4317A25D3B54}" destId="{D6A1BF7E-D7EF-43A4-A355-DCA8CC29BFC1}" srcOrd="3" destOrd="0" presId="urn:microsoft.com/office/officeart/2017/3/layout/DropPinTimeline"/>
    <dgm:cxn modelId="{969088DA-CFEC-418E-8E09-FE5E13EDEC00}" type="presParOf" srcId="{17717256-3CA6-421C-96FE-4317A25D3B54}" destId="{DDCF4098-B494-4A85-A75D-1FD2B418BCB7}" srcOrd="4" destOrd="0" presId="urn:microsoft.com/office/officeart/2017/3/layout/DropPinTimeline"/>
    <dgm:cxn modelId="{8C6053B5-5DD6-47B3-97CC-138A06672A63}" type="presParOf" srcId="{DDCF4098-B494-4A85-A75D-1FD2B418BCB7}" destId="{DEAC8F4C-2AA1-478B-B1ED-50AD3820F689}" srcOrd="0" destOrd="0" presId="urn:microsoft.com/office/officeart/2017/3/layout/DropPinTimeline"/>
    <dgm:cxn modelId="{64D25DC9-5DD5-40C9-BA77-E09C0FF4A136}" type="presParOf" srcId="{DDCF4098-B494-4A85-A75D-1FD2B418BCB7}" destId="{0BABB613-E3E5-40C5-B57D-2093CE009CCA}" srcOrd="1" destOrd="0" presId="urn:microsoft.com/office/officeart/2017/3/layout/DropPinTimeline"/>
    <dgm:cxn modelId="{7844DA88-BD56-4A5A-A033-668646E9C265}" type="presParOf" srcId="{0BABB613-E3E5-40C5-B57D-2093CE009CCA}" destId="{D65321EC-A605-4EDF-8930-B351BC123C17}" srcOrd="0" destOrd="0" presId="urn:microsoft.com/office/officeart/2017/3/layout/DropPinTimeline"/>
    <dgm:cxn modelId="{B996E7C2-D7E0-4628-991F-213ECC1FECA4}" type="presParOf" srcId="{0BABB613-E3E5-40C5-B57D-2093CE009CCA}" destId="{7FEBF010-6C6B-445B-B8A4-695D3B14E7FE}" srcOrd="1" destOrd="0" presId="urn:microsoft.com/office/officeart/2017/3/layout/DropPinTimeline"/>
    <dgm:cxn modelId="{830A3FC4-5073-446A-86B8-1239BD72C927}" type="presParOf" srcId="{DDCF4098-B494-4A85-A75D-1FD2B418BCB7}" destId="{503AD351-4C6E-4A54-91D4-69EE82A2DB5D}" srcOrd="2" destOrd="0" presId="urn:microsoft.com/office/officeart/2017/3/layout/DropPinTimeline"/>
    <dgm:cxn modelId="{787EC809-6BC6-49B6-B223-4D2912BD223D}" type="presParOf" srcId="{DDCF4098-B494-4A85-A75D-1FD2B418BCB7}" destId="{33C52078-6FD7-426C-B86B-06797B89FE17}" srcOrd="3" destOrd="0" presId="urn:microsoft.com/office/officeart/2017/3/layout/DropPinTimeline"/>
    <dgm:cxn modelId="{461DF818-8988-4436-9FD4-58F52F719E5E}" type="presParOf" srcId="{DDCF4098-B494-4A85-A75D-1FD2B418BCB7}" destId="{3203F28D-0A66-40ED-AEAB-E095B8EFA357}" srcOrd="4" destOrd="0" presId="urn:microsoft.com/office/officeart/2017/3/layout/DropPinTimeline"/>
    <dgm:cxn modelId="{F67C044C-8A75-428F-8EBE-C41DC576EA4C}" type="presParOf" srcId="{DDCF4098-B494-4A85-A75D-1FD2B418BCB7}" destId="{CD20AE99-CC2E-433C-A124-4EBD2C97C087}" srcOrd="5" destOrd="0" presId="urn:microsoft.com/office/officeart/2017/3/layout/DropPinTimeline"/>
    <dgm:cxn modelId="{047D2BA2-6B59-418E-AA82-57051C681114}" type="presParOf" srcId="{17717256-3CA6-421C-96FE-4317A25D3B54}" destId="{7D43DC18-FE05-4AE7-B6C8-08D6FD2BBC21}" srcOrd="5" destOrd="0" presId="urn:microsoft.com/office/officeart/2017/3/layout/DropPinTimeline"/>
    <dgm:cxn modelId="{13844FF2-A24E-41B5-A63C-97B848879C0A}" type="presParOf" srcId="{17717256-3CA6-421C-96FE-4317A25D3B54}" destId="{FB5D97BA-4457-4049-9C43-C0FEA52857A4}" srcOrd="6" destOrd="0" presId="urn:microsoft.com/office/officeart/2017/3/layout/DropPinTimeline"/>
    <dgm:cxn modelId="{AF4F55F5-6196-4D9D-9A3A-62110B14EC3D}" type="presParOf" srcId="{FB5D97BA-4457-4049-9C43-C0FEA52857A4}" destId="{870214A7-66AA-48CC-AB3C-29F84009C3EA}" srcOrd="0" destOrd="0" presId="urn:microsoft.com/office/officeart/2017/3/layout/DropPinTimeline"/>
    <dgm:cxn modelId="{EAB223FC-09C3-4F18-B7CD-32715CC327EA}" type="presParOf" srcId="{FB5D97BA-4457-4049-9C43-C0FEA52857A4}" destId="{79D43976-95BF-4D48-ACA9-BB182D588199}" srcOrd="1" destOrd="0" presId="urn:microsoft.com/office/officeart/2017/3/layout/DropPinTimeline"/>
    <dgm:cxn modelId="{B263D8AA-CBF0-4FD4-8C0B-CEEF9D518830}" type="presParOf" srcId="{79D43976-95BF-4D48-ACA9-BB182D588199}" destId="{5C2CB005-29E0-4775-9BAF-447400D14D02}" srcOrd="0" destOrd="0" presId="urn:microsoft.com/office/officeart/2017/3/layout/DropPinTimeline"/>
    <dgm:cxn modelId="{71708E6D-9CC6-4257-8C52-BE7A983122AC}" type="presParOf" srcId="{79D43976-95BF-4D48-ACA9-BB182D588199}" destId="{D675A006-7D9A-45BC-9C73-CD278A7F5115}" srcOrd="1" destOrd="0" presId="urn:microsoft.com/office/officeart/2017/3/layout/DropPinTimeline"/>
    <dgm:cxn modelId="{9D1E88F7-863C-4690-A012-1856D97101C7}" type="presParOf" srcId="{FB5D97BA-4457-4049-9C43-C0FEA52857A4}" destId="{BD3B8BDF-D24A-4016-8623-94C50CD932D3}" srcOrd="2" destOrd="0" presId="urn:microsoft.com/office/officeart/2017/3/layout/DropPinTimeline"/>
    <dgm:cxn modelId="{19555C18-8A48-4C3A-A67A-D9263D2E7349}" type="presParOf" srcId="{FB5D97BA-4457-4049-9C43-C0FEA52857A4}" destId="{7C47C403-E72D-405F-805A-99850698BD86}" srcOrd="3" destOrd="0" presId="urn:microsoft.com/office/officeart/2017/3/layout/DropPinTimeline"/>
    <dgm:cxn modelId="{67548223-B90B-4D79-A90E-FE3CB5FBD8A1}" type="presParOf" srcId="{FB5D97BA-4457-4049-9C43-C0FEA52857A4}" destId="{B6BA925D-2D1F-4AA2-85C0-4B4858EBFC8B}" srcOrd="4" destOrd="0" presId="urn:microsoft.com/office/officeart/2017/3/layout/DropPinTimeline"/>
    <dgm:cxn modelId="{D481636D-CE7A-4BA2-8D2E-18FF51B17AFF}" type="presParOf" srcId="{FB5D97BA-4457-4049-9C43-C0FEA52857A4}" destId="{C1D36788-D90B-445F-BA8E-629BCDFD513E}" srcOrd="5" destOrd="0" presId="urn:microsoft.com/office/officeart/2017/3/layout/DropPinTimeline"/>
    <dgm:cxn modelId="{B30B7616-2AA7-451A-A9FF-FE07E62CEBCF}" type="presParOf" srcId="{17717256-3CA6-421C-96FE-4317A25D3B54}" destId="{70260843-4BAB-4DB2-99D4-7791CA44F375}" srcOrd="7" destOrd="0" presId="urn:microsoft.com/office/officeart/2017/3/layout/DropPinTimeline"/>
    <dgm:cxn modelId="{432CDFCE-5463-485B-8376-5B01277D39FD}" type="presParOf" srcId="{17717256-3CA6-421C-96FE-4317A25D3B54}" destId="{004F83C4-8154-41B1-B3BB-70F2039FAA73}" srcOrd="8" destOrd="0" presId="urn:microsoft.com/office/officeart/2017/3/layout/DropPinTimeline"/>
    <dgm:cxn modelId="{43A1BE36-D768-438C-ADB7-574B76B9C7B5}" type="presParOf" srcId="{004F83C4-8154-41B1-B3BB-70F2039FAA73}" destId="{D6E65E72-99C4-4688-B41A-5EAC338952CC}" srcOrd="0" destOrd="0" presId="urn:microsoft.com/office/officeart/2017/3/layout/DropPinTimeline"/>
    <dgm:cxn modelId="{9A4DFA5D-9D79-4C36-9D05-51141EACFCDB}" type="presParOf" srcId="{004F83C4-8154-41B1-B3BB-70F2039FAA73}" destId="{7D2005EF-EC36-450E-9B92-D2F7F824D950}" srcOrd="1" destOrd="0" presId="urn:microsoft.com/office/officeart/2017/3/layout/DropPinTimeline"/>
    <dgm:cxn modelId="{D5BFC578-196A-4C4A-A3DD-D50CFE568551}" type="presParOf" srcId="{7D2005EF-EC36-450E-9B92-D2F7F824D950}" destId="{0B7C8106-CFFE-4F25-B53C-2C9C619B6134}" srcOrd="0" destOrd="0" presId="urn:microsoft.com/office/officeart/2017/3/layout/DropPinTimeline"/>
    <dgm:cxn modelId="{6637122C-C589-4B7A-BFDE-6C65DFCAFA4A}" type="presParOf" srcId="{7D2005EF-EC36-450E-9B92-D2F7F824D950}" destId="{0A5509FB-CA62-4FA3-BBD7-99E92207BBE9}" srcOrd="1" destOrd="0" presId="urn:microsoft.com/office/officeart/2017/3/layout/DropPinTimeline"/>
    <dgm:cxn modelId="{97DDFD60-9093-47AF-8BFC-A1A52423B9D8}" type="presParOf" srcId="{004F83C4-8154-41B1-B3BB-70F2039FAA73}" destId="{9D19A52B-A187-4D0C-A417-DB0DACDA2880}" srcOrd="2" destOrd="0" presId="urn:microsoft.com/office/officeart/2017/3/layout/DropPinTimeline"/>
    <dgm:cxn modelId="{CA27F29F-3EF1-4848-BBF3-69A63A691580}" type="presParOf" srcId="{004F83C4-8154-41B1-B3BB-70F2039FAA73}" destId="{A636FD99-8E06-46F0-9671-632D1A1E32E1}" srcOrd="3" destOrd="0" presId="urn:microsoft.com/office/officeart/2017/3/layout/DropPinTimeline"/>
    <dgm:cxn modelId="{3466FF31-D780-4CC0-BD61-E07B7BFA5F2E}" type="presParOf" srcId="{004F83C4-8154-41B1-B3BB-70F2039FAA73}" destId="{AA672892-FF9A-4120-AC9A-C038328CD73A}" srcOrd="4" destOrd="0" presId="urn:microsoft.com/office/officeart/2017/3/layout/DropPinTimeline"/>
    <dgm:cxn modelId="{17DA04E4-76C0-412C-B027-0DB29D4AC0D6}" type="presParOf" srcId="{004F83C4-8154-41B1-B3BB-70F2039FAA73}" destId="{D1A7D4E5-7205-40FD-8F84-A2C8CDE822B1}"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E8C49D-6E35-4B9C-8AFB-B406D41C4E63}"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3EDF465C-6495-4DF2-A5C3-0A983B3B8F55}">
      <dgm:prSet/>
      <dgm:spPr/>
      <dgm:t>
        <a:bodyPr/>
        <a:lstStyle/>
        <a:p>
          <a:r>
            <a:rPr lang="en-US"/>
            <a:t>The plan is organized into four main areas: </a:t>
          </a:r>
        </a:p>
      </dgm:t>
    </dgm:pt>
    <dgm:pt modelId="{13649A17-8C99-4DA3-833A-8F27CF3F28DB}" type="parTrans" cxnId="{286B504C-4966-4728-BB3E-DDEC52A839D1}">
      <dgm:prSet/>
      <dgm:spPr/>
      <dgm:t>
        <a:bodyPr/>
        <a:lstStyle/>
        <a:p>
          <a:endParaRPr lang="en-US"/>
        </a:p>
      </dgm:t>
    </dgm:pt>
    <dgm:pt modelId="{56835DF2-9AA5-40AA-99E9-1BE3E16DDD70}" type="sibTrans" cxnId="{286B504C-4966-4728-BB3E-DDEC52A839D1}">
      <dgm:prSet/>
      <dgm:spPr/>
      <dgm:t>
        <a:bodyPr/>
        <a:lstStyle/>
        <a:p>
          <a:endParaRPr lang="en-US"/>
        </a:p>
      </dgm:t>
    </dgm:pt>
    <dgm:pt modelId="{48F589D0-C8B9-43FA-89BD-5AB5ADA4EE92}">
      <dgm:prSet/>
      <dgm:spPr/>
      <dgm:t>
        <a:bodyPr/>
        <a:lstStyle/>
        <a:p>
          <a:r>
            <a:rPr lang="en-US" dirty="0"/>
            <a:t>Educate and Activate </a:t>
          </a:r>
        </a:p>
      </dgm:t>
    </dgm:pt>
    <dgm:pt modelId="{B66FFBAA-DF7B-418D-9DD6-F23E0EF42F30}" type="parTrans" cxnId="{EAB15B78-6570-47BF-BB43-8A8B4AEC6745}">
      <dgm:prSet/>
      <dgm:spPr/>
      <dgm:t>
        <a:bodyPr/>
        <a:lstStyle/>
        <a:p>
          <a:endParaRPr lang="en-US"/>
        </a:p>
      </dgm:t>
    </dgm:pt>
    <dgm:pt modelId="{2318389E-E1FA-4C83-9D66-2C6A919ADAD0}" type="sibTrans" cxnId="{EAB15B78-6570-47BF-BB43-8A8B4AEC6745}">
      <dgm:prSet/>
      <dgm:spPr/>
      <dgm:t>
        <a:bodyPr/>
        <a:lstStyle/>
        <a:p>
          <a:endParaRPr lang="en-US"/>
        </a:p>
      </dgm:t>
    </dgm:pt>
    <dgm:pt modelId="{1D630A6C-49B0-4A2F-9B19-56D273606C28}">
      <dgm:prSet/>
      <dgm:spPr/>
      <dgm:t>
        <a:bodyPr/>
        <a:lstStyle/>
        <a:p>
          <a:r>
            <a:rPr lang="en-US"/>
            <a:t>Develop Policies and Partnerships </a:t>
          </a:r>
        </a:p>
      </dgm:t>
    </dgm:pt>
    <dgm:pt modelId="{177F3C6B-89A1-4E53-A3E0-465248D6C595}" type="parTrans" cxnId="{BC31CC52-7C47-4177-9C56-6265CA9FA789}">
      <dgm:prSet/>
      <dgm:spPr/>
      <dgm:t>
        <a:bodyPr/>
        <a:lstStyle/>
        <a:p>
          <a:endParaRPr lang="en-US"/>
        </a:p>
      </dgm:t>
    </dgm:pt>
    <dgm:pt modelId="{D22AFB20-5789-4EDE-AB19-D405B5177474}" type="sibTrans" cxnId="{BC31CC52-7C47-4177-9C56-6265CA9FA789}">
      <dgm:prSet/>
      <dgm:spPr/>
      <dgm:t>
        <a:bodyPr/>
        <a:lstStyle/>
        <a:p>
          <a:endParaRPr lang="en-US"/>
        </a:p>
      </dgm:t>
    </dgm:pt>
    <dgm:pt modelId="{D7A2DB7D-3B59-480E-8A13-84873A70FEA3}">
      <dgm:prSet/>
      <dgm:spPr/>
      <dgm:t>
        <a:bodyPr/>
        <a:lstStyle/>
        <a:p>
          <a:r>
            <a:rPr lang="en-US"/>
            <a:t>Ensure Culturally Responsive Care Teams</a:t>
          </a:r>
        </a:p>
      </dgm:t>
    </dgm:pt>
    <dgm:pt modelId="{AA7EA25C-D144-4291-A92B-A68B9747F8DA}" type="parTrans" cxnId="{A8EC2596-DEB8-476E-ADF0-36DD71CADB5E}">
      <dgm:prSet/>
      <dgm:spPr/>
      <dgm:t>
        <a:bodyPr/>
        <a:lstStyle/>
        <a:p>
          <a:endParaRPr lang="en-US"/>
        </a:p>
      </dgm:t>
    </dgm:pt>
    <dgm:pt modelId="{42870BD8-D190-4831-A261-C47C9BAFE753}" type="sibTrans" cxnId="{A8EC2596-DEB8-476E-ADF0-36DD71CADB5E}">
      <dgm:prSet/>
      <dgm:spPr/>
      <dgm:t>
        <a:bodyPr/>
        <a:lstStyle/>
        <a:p>
          <a:endParaRPr lang="en-US"/>
        </a:p>
      </dgm:t>
    </dgm:pt>
    <dgm:pt modelId="{21B12123-7396-4153-B8A0-2F1C7E32412A}">
      <dgm:prSet/>
      <dgm:spPr/>
      <dgm:t>
        <a:bodyPr/>
        <a:lstStyle/>
        <a:p>
          <a:r>
            <a:rPr lang="en-US"/>
            <a:t>Accountability, Monitoring and Evaluation </a:t>
          </a:r>
        </a:p>
      </dgm:t>
    </dgm:pt>
    <dgm:pt modelId="{7060C3EF-B2E6-4AAF-A7E2-7CF40730F08B}" type="parTrans" cxnId="{DA44ED42-C270-4197-9C6E-CE67A9D83D9A}">
      <dgm:prSet/>
      <dgm:spPr/>
      <dgm:t>
        <a:bodyPr/>
        <a:lstStyle/>
        <a:p>
          <a:endParaRPr lang="en-US"/>
        </a:p>
      </dgm:t>
    </dgm:pt>
    <dgm:pt modelId="{FA9E0EBC-3644-4D87-8345-F5D35EFE0ECE}" type="sibTrans" cxnId="{DA44ED42-C270-4197-9C6E-CE67A9D83D9A}">
      <dgm:prSet/>
      <dgm:spPr/>
      <dgm:t>
        <a:bodyPr/>
        <a:lstStyle/>
        <a:p>
          <a:endParaRPr lang="en-US"/>
        </a:p>
      </dgm:t>
    </dgm:pt>
    <dgm:pt modelId="{D5D472B1-24CA-47A2-AED3-7C71DCF31BE0}">
      <dgm:prSet/>
      <dgm:spPr/>
      <dgm:t>
        <a:bodyPr/>
        <a:lstStyle/>
        <a:p>
          <a:r>
            <a:rPr lang="en-US">
              <a:hlinkClick xmlns:r="http://schemas.openxmlformats.org/officeDocument/2006/relationships" r:id="rId1"/>
            </a:rPr>
            <a:t>MN Dementia Strategic Plan www.health.state.mn.us/diseases/alzheimers/docs/dementiaplan.pdf</a:t>
          </a:r>
          <a:endParaRPr lang="en-US"/>
        </a:p>
      </dgm:t>
    </dgm:pt>
    <dgm:pt modelId="{461C2917-8E53-44E2-A738-FC71295E4AFC}" type="parTrans" cxnId="{37A2D9C5-3F0C-40BB-8DFC-7D8CEBD37632}">
      <dgm:prSet/>
      <dgm:spPr/>
      <dgm:t>
        <a:bodyPr/>
        <a:lstStyle/>
        <a:p>
          <a:endParaRPr lang="en-US"/>
        </a:p>
      </dgm:t>
    </dgm:pt>
    <dgm:pt modelId="{80271E46-B7C8-4C34-A254-86115DF1F6A3}" type="sibTrans" cxnId="{37A2D9C5-3F0C-40BB-8DFC-7D8CEBD37632}">
      <dgm:prSet/>
      <dgm:spPr/>
      <dgm:t>
        <a:bodyPr/>
        <a:lstStyle/>
        <a:p>
          <a:endParaRPr lang="en-US"/>
        </a:p>
      </dgm:t>
    </dgm:pt>
    <dgm:pt modelId="{09ABA0AF-1ED5-43A1-A278-0F1382D911B4}">
      <dgm:prSet/>
      <dgm:spPr/>
      <dgm:t>
        <a:bodyPr/>
        <a:lstStyle/>
        <a:p>
          <a:endParaRPr lang="en-US"/>
        </a:p>
      </dgm:t>
    </dgm:pt>
    <dgm:pt modelId="{DDB8B181-C14B-400E-8298-FA1CA7949249}" type="parTrans" cxnId="{4A8B3E92-CF0F-4C1B-828C-2E627557AF04}">
      <dgm:prSet/>
      <dgm:spPr/>
      <dgm:t>
        <a:bodyPr/>
        <a:lstStyle/>
        <a:p>
          <a:endParaRPr lang="en-US"/>
        </a:p>
      </dgm:t>
    </dgm:pt>
    <dgm:pt modelId="{909CB76E-004C-4F1E-ACF8-98894417660C}" type="sibTrans" cxnId="{4A8B3E92-CF0F-4C1B-828C-2E627557AF04}">
      <dgm:prSet/>
      <dgm:spPr/>
      <dgm:t>
        <a:bodyPr/>
        <a:lstStyle/>
        <a:p>
          <a:endParaRPr lang="en-US"/>
        </a:p>
      </dgm:t>
    </dgm:pt>
    <dgm:pt modelId="{1A06194A-A693-4D14-8AC3-2542293EE4BB}" type="pres">
      <dgm:prSet presAssocID="{ABE8C49D-6E35-4B9C-8AFB-B406D41C4E63}" presName="linear" presStyleCnt="0">
        <dgm:presLayoutVars>
          <dgm:animLvl val="lvl"/>
          <dgm:resizeHandles val="exact"/>
        </dgm:presLayoutVars>
      </dgm:prSet>
      <dgm:spPr/>
    </dgm:pt>
    <dgm:pt modelId="{66FE5C3F-B5E3-4495-8307-2B7ACCAECB46}" type="pres">
      <dgm:prSet presAssocID="{3EDF465C-6495-4DF2-A5C3-0A983B3B8F55}" presName="parentText" presStyleLbl="node1" presStyleIdx="0" presStyleCnt="1">
        <dgm:presLayoutVars>
          <dgm:chMax val="0"/>
          <dgm:bulletEnabled val="1"/>
        </dgm:presLayoutVars>
      </dgm:prSet>
      <dgm:spPr/>
    </dgm:pt>
    <dgm:pt modelId="{0945B6B0-8C6B-4B7A-ADFE-6ABC4AA995AD}" type="pres">
      <dgm:prSet presAssocID="{3EDF465C-6495-4DF2-A5C3-0A983B3B8F55}" presName="childText" presStyleLbl="revTx" presStyleIdx="0" presStyleCnt="1" custScaleY="147842">
        <dgm:presLayoutVars>
          <dgm:bulletEnabled val="1"/>
        </dgm:presLayoutVars>
      </dgm:prSet>
      <dgm:spPr/>
    </dgm:pt>
  </dgm:ptLst>
  <dgm:cxnLst>
    <dgm:cxn modelId="{8CFB5E0E-1277-4D80-9803-E44AA1A0FACE}" type="presOf" srcId="{ABE8C49D-6E35-4B9C-8AFB-B406D41C4E63}" destId="{1A06194A-A693-4D14-8AC3-2542293EE4BB}" srcOrd="0" destOrd="0" presId="urn:microsoft.com/office/officeart/2005/8/layout/vList2"/>
    <dgm:cxn modelId="{BEA30B1A-E47C-4DA2-A628-730DE816B22E}" type="presOf" srcId="{09ABA0AF-1ED5-43A1-A278-0F1382D911B4}" destId="{0945B6B0-8C6B-4B7A-ADFE-6ABC4AA995AD}" srcOrd="0" destOrd="4" presId="urn:microsoft.com/office/officeart/2005/8/layout/vList2"/>
    <dgm:cxn modelId="{723CA222-1156-4EEE-A1E1-07112C839240}" type="presOf" srcId="{D7A2DB7D-3B59-480E-8A13-84873A70FEA3}" destId="{0945B6B0-8C6B-4B7A-ADFE-6ABC4AA995AD}" srcOrd="0" destOrd="2" presId="urn:microsoft.com/office/officeart/2005/8/layout/vList2"/>
    <dgm:cxn modelId="{DA44ED42-C270-4197-9C6E-CE67A9D83D9A}" srcId="{3EDF465C-6495-4DF2-A5C3-0A983B3B8F55}" destId="{21B12123-7396-4153-B8A0-2F1C7E32412A}" srcOrd="3" destOrd="0" parTransId="{7060C3EF-B2E6-4AAF-A7E2-7CF40730F08B}" sibTransId="{FA9E0EBC-3644-4D87-8345-F5D35EFE0ECE}"/>
    <dgm:cxn modelId="{286B504C-4966-4728-BB3E-DDEC52A839D1}" srcId="{ABE8C49D-6E35-4B9C-8AFB-B406D41C4E63}" destId="{3EDF465C-6495-4DF2-A5C3-0A983B3B8F55}" srcOrd="0" destOrd="0" parTransId="{13649A17-8C99-4DA3-833A-8F27CF3F28DB}" sibTransId="{56835DF2-9AA5-40AA-99E9-1BE3E16DDD70}"/>
    <dgm:cxn modelId="{BC31CC52-7C47-4177-9C56-6265CA9FA789}" srcId="{3EDF465C-6495-4DF2-A5C3-0A983B3B8F55}" destId="{1D630A6C-49B0-4A2F-9B19-56D273606C28}" srcOrd="1" destOrd="0" parTransId="{177F3C6B-89A1-4E53-A3E0-465248D6C595}" sibTransId="{D22AFB20-5789-4EDE-AB19-D405B5177474}"/>
    <dgm:cxn modelId="{EAB15B78-6570-47BF-BB43-8A8B4AEC6745}" srcId="{3EDF465C-6495-4DF2-A5C3-0A983B3B8F55}" destId="{48F589D0-C8B9-43FA-89BD-5AB5ADA4EE92}" srcOrd="0" destOrd="0" parTransId="{B66FFBAA-DF7B-418D-9DD6-F23E0EF42F30}" sibTransId="{2318389E-E1FA-4C83-9D66-2C6A919ADAD0}"/>
    <dgm:cxn modelId="{849C628E-2856-44A9-9B8D-8E5326204918}" type="presOf" srcId="{1D630A6C-49B0-4A2F-9B19-56D273606C28}" destId="{0945B6B0-8C6B-4B7A-ADFE-6ABC4AA995AD}" srcOrd="0" destOrd="1" presId="urn:microsoft.com/office/officeart/2005/8/layout/vList2"/>
    <dgm:cxn modelId="{4A8B3E92-CF0F-4C1B-828C-2E627557AF04}" srcId="{3EDF465C-6495-4DF2-A5C3-0A983B3B8F55}" destId="{09ABA0AF-1ED5-43A1-A278-0F1382D911B4}" srcOrd="4" destOrd="0" parTransId="{DDB8B181-C14B-400E-8298-FA1CA7949249}" sibTransId="{909CB76E-004C-4F1E-ACF8-98894417660C}"/>
    <dgm:cxn modelId="{A8EC2596-DEB8-476E-ADF0-36DD71CADB5E}" srcId="{3EDF465C-6495-4DF2-A5C3-0A983B3B8F55}" destId="{D7A2DB7D-3B59-480E-8A13-84873A70FEA3}" srcOrd="2" destOrd="0" parTransId="{AA7EA25C-D144-4291-A92B-A68B9747F8DA}" sibTransId="{42870BD8-D190-4831-A261-C47C9BAFE753}"/>
    <dgm:cxn modelId="{895A60BF-FE4C-4326-908A-F3EFCF69000B}" type="presOf" srcId="{D5D472B1-24CA-47A2-AED3-7C71DCF31BE0}" destId="{0945B6B0-8C6B-4B7A-ADFE-6ABC4AA995AD}" srcOrd="0" destOrd="5" presId="urn:microsoft.com/office/officeart/2005/8/layout/vList2"/>
    <dgm:cxn modelId="{37A2D9C5-3F0C-40BB-8DFC-7D8CEBD37632}" srcId="{3EDF465C-6495-4DF2-A5C3-0A983B3B8F55}" destId="{D5D472B1-24CA-47A2-AED3-7C71DCF31BE0}" srcOrd="5" destOrd="0" parTransId="{461C2917-8E53-44E2-A738-FC71295E4AFC}" sibTransId="{80271E46-B7C8-4C34-A254-86115DF1F6A3}"/>
    <dgm:cxn modelId="{CE3345C7-8619-4191-A6DF-F3577F5FE90A}" type="presOf" srcId="{21B12123-7396-4153-B8A0-2F1C7E32412A}" destId="{0945B6B0-8C6B-4B7A-ADFE-6ABC4AA995AD}" srcOrd="0" destOrd="3" presId="urn:microsoft.com/office/officeart/2005/8/layout/vList2"/>
    <dgm:cxn modelId="{35113BDC-E34D-41D1-97C6-7841DFDA73F5}" type="presOf" srcId="{3EDF465C-6495-4DF2-A5C3-0A983B3B8F55}" destId="{66FE5C3F-B5E3-4495-8307-2B7ACCAECB46}" srcOrd="0" destOrd="0" presId="urn:microsoft.com/office/officeart/2005/8/layout/vList2"/>
    <dgm:cxn modelId="{6A4B4AFC-13EE-424D-9C2F-A7ECED638828}" type="presOf" srcId="{48F589D0-C8B9-43FA-89BD-5AB5ADA4EE92}" destId="{0945B6B0-8C6B-4B7A-ADFE-6ABC4AA995AD}" srcOrd="0" destOrd="0" presId="urn:microsoft.com/office/officeart/2005/8/layout/vList2"/>
    <dgm:cxn modelId="{7174B8CD-6F6E-4588-AED2-FD71EC0753FA}" type="presParOf" srcId="{1A06194A-A693-4D14-8AC3-2542293EE4BB}" destId="{66FE5C3F-B5E3-4495-8307-2B7ACCAECB46}" srcOrd="0" destOrd="0" presId="urn:microsoft.com/office/officeart/2005/8/layout/vList2"/>
    <dgm:cxn modelId="{ECAE9215-75D2-46DD-8267-568376648A74}" type="presParOf" srcId="{1A06194A-A693-4D14-8AC3-2542293EE4BB}" destId="{0945B6B0-8C6B-4B7A-ADFE-6ABC4AA995A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B98B5F-899D-4C7D-BDCD-C41A382F05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AFE4E75-A5D9-4701-9921-1A28F3F504A0}">
      <dgm:prSet/>
      <dgm:spPr/>
      <dgm:t>
        <a:bodyPr/>
        <a:lstStyle/>
        <a:p>
          <a:r>
            <a:rPr lang="en-US"/>
            <a:t>Make sure your application describes how you engage the community you serve in shared decision-making. </a:t>
          </a:r>
        </a:p>
      </dgm:t>
    </dgm:pt>
    <dgm:pt modelId="{8042DC5B-733D-4AA1-B645-95240E93535E}" type="parTrans" cxnId="{3EC36818-70A1-4339-AD1C-D9DCD6981D7F}">
      <dgm:prSet/>
      <dgm:spPr/>
      <dgm:t>
        <a:bodyPr/>
        <a:lstStyle/>
        <a:p>
          <a:endParaRPr lang="en-US"/>
        </a:p>
      </dgm:t>
    </dgm:pt>
    <dgm:pt modelId="{43EA60A4-48AA-414C-9BFA-1AF7795ED463}" type="sibTrans" cxnId="{3EC36818-70A1-4339-AD1C-D9DCD6981D7F}">
      <dgm:prSet/>
      <dgm:spPr/>
      <dgm:t>
        <a:bodyPr/>
        <a:lstStyle/>
        <a:p>
          <a:endParaRPr lang="en-US"/>
        </a:p>
      </dgm:t>
    </dgm:pt>
    <dgm:pt modelId="{D6DC8152-356D-42E9-8505-09048A93CC2C}">
      <dgm:prSet/>
      <dgm:spPr/>
      <dgm:t>
        <a:bodyPr/>
        <a:lstStyle/>
        <a:p>
          <a:r>
            <a:rPr lang="en-US"/>
            <a:t>•	Co-creation of materials, health education, or initiatives</a:t>
          </a:r>
        </a:p>
      </dgm:t>
    </dgm:pt>
    <dgm:pt modelId="{363B1812-80DB-4E18-9DF7-DFEA457786B8}" type="parTrans" cxnId="{A4DB9E74-357A-4059-AC22-0E23AA07256F}">
      <dgm:prSet/>
      <dgm:spPr/>
      <dgm:t>
        <a:bodyPr/>
        <a:lstStyle/>
        <a:p>
          <a:endParaRPr lang="en-US"/>
        </a:p>
      </dgm:t>
    </dgm:pt>
    <dgm:pt modelId="{FDB97FE6-7D71-4B9C-9BDA-0DDEB696952F}" type="sibTrans" cxnId="{A4DB9E74-357A-4059-AC22-0E23AA07256F}">
      <dgm:prSet/>
      <dgm:spPr/>
      <dgm:t>
        <a:bodyPr/>
        <a:lstStyle/>
        <a:p>
          <a:endParaRPr lang="en-US"/>
        </a:p>
      </dgm:t>
    </dgm:pt>
    <dgm:pt modelId="{5AF70190-DB2B-4EB4-8963-EF6A3175C316}">
      <dgm:prSet/>
      <dgm:spPr/>
      <dgm:t>
        <a:bodyPr/>
        <a:lstStyle/>
        <a:p>
          <a:r>
            <a:rPr lang="en-US"/>
            <a:t>•	Actively seeking feedback or guidance from the community the project aims to serve</a:t>
          </a:r>
        </a:p>
      </dgm:t>
    </dgm:pt>
    <dgm:pt modelId="{9EE2BB9B-ACEE-4677-9060-DC06BCF5AD5B}" type="parTrans" cxnId="{702016A0-DD95-4A5C-8EC3-32D5A7EBC06F}">
      <dgm:prSet/>
      <dgm:spPr/>
      <dgm:t>
        <a:bodyPr/>
        <a:lstStyle/>
        <a:p>
          <a:endParaRPr lang="en-US"/>
        </a:p>
      </dgm:t>
    </dgm:pt>
    <dgm:pt modelId="{9CAFE378-0643-4061-A61B-35203E717750}" type="sibTrans" cxnId="{702016A0-DD95-4A5C-8EC3-32D5A7EBC06F}">
      <dgm:prSet/>
      <dgm:spPr/>
      <dgm:t>
        <a:bodyPr/>
        <a:lstStyle/>
        <a:p>
          <a:endParaRPr lang="en-US"/>
        </a:p>
      </dgm:t>
    </dgm:pt>
    <dgm:pt modelId="{F534699C-A78C-40A7-8720-EC61FC427134}">
      <dgm:prSet/>
      <dgm:spPr/>
      <dgm:t>
        <a:bodyPr/>
        <a:lstStyle/>
        <a:p>
          <a:r>
            <a:rPr lang="en-US"/>
            <a:t>•	Gathering community members for listening sessions, forums, or planning purposes</a:t>
          </a:r>
        </a:p>
      </dgm:t>
    </dgm:pt>
    <dgm:pt modelId="{AC43F647-FEA4-4904-8499-088244FB637A}" type="parTrans" cxnId="{1415105A-C5CF-4389-9FD7-49CA98340A9C}">
      <dgm:prSet/>
      <dgm:spPr/>
      <dgm:t>
        <a:bodyPr/>
        <a:lstStyle/>
        <a:p>
          <a:endParaRPr lang="en-US"/>
        </a:p>
      </dgm:t>
    </dgm:pt>
    <dgm:pt modelId="{7C73F5A7-72CC-4DD0-A3B3-A50F430412BC}" type="sibTrans" cxnId="{1415105A-C5CF-4389-9FD7-49CA98340A9C}">
      <dgm:prSet/>
      <dgm:spPr/>
      <dgm:t>
        <a:bodyPr/>
        <a:lstStyle/>
        <a:p>
          <a:endParaRPr lang="en-US"/>
        </a:p>
      </dgm:t>
    </dgm:pt>
    <dgm:pt modelId="{7C0E7A7D-E69F-44F0-88FD-26DB18085AAF}">
      <dgm:prSet/>
      <dgm:spPr/>
      <dgm:t>
        <a:bodyPr/>
        <a:lstStyle/>
        <a:p>
          <a:r>
            <a:rPr lang="en-US"/>
            <a:t>•	Engaging community members as leadership or guides for project scope</a:t>
          </a:r>
        </a:p>
      </dgm:t>
    </dgm:pt>
    <dgm:pt modelId="{CE09E53D-C5AC-4534-884E-985CF1A0A72E}" type="parTrans" cxnId="{3A8DD21D-7A09-41AF-B6A1-230D151D713A}">
      <dgm:prSet/>
      <dgm:spPr/>
      <dgm:t>
        <a:bodyPr/>
        <a:lstStyle/>
        <a:p>
          <a:endParaRPr lang="en-US"/>
        </a:p>
      </dgm:t>
    </dgm:pt>
    <dgm:pt modelId="{AFD36EAE-D515-4837-9E90-1786F7B5A4E3}" type="sibTrans" cxnId="{3A8DD21D-7A09-41AF-B6A1-230D151D713A}">
      <dgm:prSet/>
      <dgm:spPr/>
      <dgm:t>
        <a:bodyPr/>
        <a:lstStyle/>
        <a:p>
          <a:endParaRPr lang="en-US"/>
        </a:p>
      </dgm:t>
    </dgm:pt>
    <dgm:pt modelId="{0C812A90-E70F-44F4-B065-5824E3677AC0}">
      <dgm:prSet/>
      <dgm:spPr/>
      <dgm:t>
        <a:bodyPr/>
        <a:lstStyle/>
        <a:p>
          <a:r>
            <a:rPr lang="en-US"/>
            <a:t>•	Supporting outreach events or activities to excite, engage, or connect with community members</a:t>
          </a:r>
        </a:p>
      </dgm:t>
    </dgm:pt>
    <dgm:pt modelId="{A23DD6CA-060E-41C5-9C52-1A81FC871C64}" type="parTrans" cxnId="{0518C129-A70E-4C16-9931-26A7B41FFF4B}">
      <dgm:prSet/>
      <dgm:spPr/>
      <dgm:t>
        <a:bodyPr/>
        <a:lstStyle/>
        <a:p>
          <a:endParaRPr lang="en-US"/>
        </a:p>
      </dgm:t>
    </dgm:pt>
    <dgm:pt modelId="{D82B47F5-FCF5-4CB1-A6B0-EA29FD7388DA}" type="sibTrans" cxnId="{0518C129-A70E-4C16-9931-26A7B41FFF4B}">
      <dgm:prSet/>
      <dgm:spPr/>
      <dgm:t>
        <a:bodyPr/>
        <a:lstStyle/>
        <a:p>
          <a:endParaRPr lang="en-US"/>
        </a:p>
      </dgm:t>
    </dgm:pt>
    <dgm:pt modelId="{BFFEBC09-3D87-4F90-B00A-57344BA6FC20}">
      <dgm:prSet/>
      <dgm:spPr/>
      <dgm:t>
        <a:bodyPr/>
        <a:lstStyle/>
        <a:p>
          <a:r>
            <a:rPr lang="en-US"/>
            <a:t>•	Using community health assessments, surveys, or other existing community-developed resources to guide work</a:t>
          </a:r>
        </a:p>
      </dgm:t>
    </dgm:pt>
    <dgm:pt modelId="{6FF6EF6B-3EBC-4053-A620-7F144D00264B}" type="parTrans" cxnId="{99C2F309-90AD-47F7-8A50-052C7EAD5B2F}">
      <dgm:prSet/>
      <dgm:spPr/>
      <dgm:t>
        <a:bodyPr/>
        <a:lstStyle/>
        <a:p>
          <a:endParaRPr lang="en-US"/>
        </a:p>
      </dgm:t>
    </dgm:pt>
    <dgm:pt modelId="{5905DB1C-A55E-4C92-93F4-BB374C794EF2}" type="sibTrans" cxnId="{99C2F309-90AD-47F7-8A50-052C7EAD5B2F}">
      <dgm:prSet/>
      <dgm:spPr/>
      <dgm:t>
        <a:bodyPr/>
        <a:lstStyle/>
        <a:p>
          <a:endParaRPr lang="en-US"/>
        </a:p>
      </dgm:t>
    </dgm:pt>
    <dgm:pt modelId="{5D1E8A42-D1F4-4EC6-B05D-8908504DF59A}" type="pres">
      <dgm:prSet presAssocID="{9DB98B5F-899D-4C7D-BDCD-C41A382F0563}" presName="root" presStyleCnt="0">
        <dgm:presLayoutVars>
          <dgm:dir/>
          <dgm:resizeHandles val="exact"/>
        </dgm:presLayoutVars>
      </dgm:prSet>
      <dgm:spPr/>
    </dgm:pt>
    <dgm:pt modelId="{62FE38C6-4E63-4B33-8198-3DCA7DA49F2B}" type="pres">
      <dgm:prSet presAssocID="{EAFE4E75-A5D9-4701-9921-1A28F3F504A0}" presName="compNode" presStyleCnt="0"/>
      <dgm:spPr/>
    </dgm:pt>
    <dgm:pt modelId="{7C52520E-DF25-4513-A7F3-1673DFB068B7}" type="pres">
      <dgm:prSet presAssocID="{EAFE4E75-A5D9-4701-9921-1A28F3F504A0}" presName="bgRect" presStyleLbl="bgShp" presStyleIdx="0" presStyleCnt="7"/>
      <dgm:spPr/>
    </dgm:pt>
    <dgm:pt modelId="{265C1428-25BC-4529-8313-BE4F22B323DE}" type="pres">
      <dgm:prSet presAssocID="{EAFE4E75-A5D9-4701-9921-1A28F3F504A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38521F8F-7E33-4657-BE8E-E61683464E99}" type="pres">
      <dgm:prSet presAssocID="{EAFE4E75-A5D9-4701-9921-1A28F3F504A0}" presName="spaceRect" presStyleCnt="0"/>
      <dgm:spPr/>
    </dgm:pt>
    <dgm:pt modelId="{7B39AA5F-F9C7-4312-A4D1-FB932187F07C}" type="pres">
      <dgm:prSet presAssocID="{EAFE4E75-A5D9-4701-9921-1A28F3F504A0}" presName="parTx" presStyleLbl="revTx" presStyleIdx="0" presStyleCnt="7">
        <dgm:presLayoutVars>
          <dgm:chMax val="0"/>
          <dgm:chPref val="0"/>
        </dgm:presLayoutVars>
      </dgm:prSet>
      <dgm:spPr/>
    </dgm:pt>
    <dgm:pt modelId="{1684CDF7-9EA9-4A60-A89A-66003AD11857}" type="pres">
      <dgm:prSet presAssocID="{43EA60A4-48AA-414C-9BFA-1AF7795ED463}" presName="sibTrans" presStyleCnt="0"/>
      <dgm:spPr/>
    </dgm:pt>
    <dgm:pt modelId="{0E3BD5F8-623C-44BB-8B25-1B7BEAFBC9D0}" type="pres">
      <dgm:prSet presAssocID="{D6DC8152-356D-42E9-8505-09048A93CC2C}" presName="compNode" presStyleCnt="0"/>
      <dgm:spPr/>
    </dgm:pt>
    <dgm:pt modelId="{6522DFF7-804A-43C5-AA40-47415B6EFECA}" type="pres">
      <dgm:prSet presAssocID="{D6DC8152-356D-42E9-8505-09048A93CC2C}" presName="bgRect" presStyleLbl="bgShp" presStyleIdx="1" presStyleCnt="7"/>
      <dgm:spPr/>
    </dgm:pt>
    <dgm:pt modelId="{68010795-293B-4561-8F46-23C0E34BB63C}" type="pres">
      <dgm:prSet presAssocID="{D6DC8152-356D-42E9-8505-09048A93CC2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D98F54D-1CA9-46D9-94C7-3F1DE2C0FF51}" type="pres">
      <dgm:prSet presAssocID="{D6DC8152-356D-42E9-8505-09048A93CC2C}" presName="spaceRect" presStyleCnt="0"/>
      <dgm:spPr/>
    </dgm:pt>
    <dgm:pt modelId="{41EDEE9E-6410-474C-8619-E7C9D95A0C28}" type="pres">
      <dgm:prSet presAssocID="{D6DC8152-356D-42E9-8505-09048A93CC2C}" presName="parTx" presStyleLbl="revTx" presStyleIdx="1" presStyleCnt="7">
        <dgm:presLayoutVars>
          <dgm:chMax val="0"/>
          <dgm:chPref val="0"/>
        </dgm:presLayoutVars>
      </dgm:prSet>
      <dgm:spPr/>
    </dgm:pt>
    <dgm:pt modelId="{3ACFFB15-6A1A-4135-82FD-A2C3C423A3C3}" type="pres">
      <dgm:prSet presAssocID="{FDB97FE6-7D71-4B9C-9BDA-0DDEB696952F}" presName="sibTrans" presStyleCnt="0"/>
      <dgm:spPr/>
    </dgm:pt>
    <dgm:pt modelId="{3646237B-B575-48AC-A0AC-5FC276CE0BD2}" type="pres">
      <dgm:prSet presAssocID="{5AF70190-DB2B-4EB4-8963-EF6A3175C316}" presName="compNode" presStyleCnt="0"/>
      <dgm:spPr/>
    </dgm:pt>
    <dgm:pt modelId="{F3C75108-0803-49EF-A8C4-B0E649780262}" type="pres">
      <dgm:prSet presAssocID="{5AF70190-DB2B-4EB4-8963-EF6A3175C316}" presName="bgRect" presStyleLbl="bgShp" presStyleIdx="2" presStyleCnt="7"/>
      <dgm:spPr/>
    </dgm:pt>
    <dgm:pt modelId="{16D93B34-44D7-4B02-8F7F-471580E083D9}" type="pres">
      <dgm:prSet presAssocID="{5AF70190-DB2B-4EB4-8963-EF6A3175C316}"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45122DDA-4CE9-43B8-A095-33CFB34654FD}" type="pres">
      <dgm:prSet presAssocID="{5AF70190-DB2B-4EB4-8963-EF6A3175C316}" presName="spaceRect" presStyleCnt="0"/>
      <dgm:spPr/>
    </dgm:pt>
    <dgm:pt modelId="{191A6682-6D85-4ECB-8DB8-E3CD41C65008}" type="pres">
      <dgm:prSet presAssocID="{5AF70190-DB2B-4EB4-8963-EF6A3175C316}" presName="parTx" presStyleLbl="revTx" presStyleIdx="2" presStyleCnt="7">
        <dgm:presLayoutVars>
          <dgm:chMax val="0"/>
          <dgm:chPref val="0"/>
        </dgm:presLayoutVars>
      </dgm:prSet>
      <dgm:spPr/>
    </dgm:pt>
    <dgm:pt modelId="{6E82B477-76D7-415C-9C21-ABD467BE766C}" type="pres">
      <dgm:prSet presAssocID="{9CAFE378-0643-4061-A61B-35203E717750}" presName="sibTrans" presStyleCnt="0"/>
      <dgm:spPr/>
    </dgm:pt>
    <dgm:pt modelId="{39D43DF3-DC83-4739-B867-C88F4A7037DD}" type="pres">
      <dgm:prSet presAssocID="{F534699C-A78C-40A7-8720-EC61FC427134}" presName="compNode" presStyleCnt="0"/>
      <dgm:spPr/>
    </dgm:pt>
    <dgm:pt modelId="{6DF54BEF-DC2A-4C71-A75E-38E15EC24D73}" type="pres">
      <dgm:prSet presAssocID="{F534699C-A78C-40A7-8720-EC61FC427134}" presName="bgRect" presStyleLbl="bgShp" presStyleIdx="3" presStyleCnt="7"/>
      <dgm:spPr/>
    </dgm:pt>
    <dgm:pt modelId="{02ADD014-C9C4-424D-BC47-4401581A5AA9}" type="pres">
      <dgm:prSet presAssocID="{F534699C-A78C-40A7-8720-EC61FC42713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F7E60348-0BC2-48EF-B391-DA1AC81A6C93}" type="pres">
      <dgm:prSet presAssocID="{F534699C-A78C-40A7-8720-EC61FC427134}" presName="spaceRect" presStyleCnt="0"/>
      <dgm:spPr/>
    </dgm:pt>
    <dgm:pt modelId="{5E30D0FF-7129-41A2-A749-71149E05F6AF}" type="pres">
      <dgm:prSet presAssocID="{F534699C-A78C-40A7-8720-EC61FC427134}" presName="parTx" presStyleLbl="revTx" presStyleIdx="3" presStyleCnt="7">
        <dgm:presLayoutVars>
          <dgm:chMax val="0"/>
          <dgm:chPref val="0"/>
        </dgm:presLayoutVars>
      </dgm:prSet>
      <dgm:spPr/>
    </dgm:pt>
    <dgm:pt modelId="{B6B6E78D-267A-460B-ACC5-D00440CE8D4B}" type="pres">
      <dgm:prSet presAssocID="{7C73F5A7-72CC-4DD0-A3B3-A50F430412BC}" presName="sibTrans" presStyleCnt="0"/>
      <dgm:spPr/>
    </dgm:pt>
    <dgm:pt modelId="{0B5EC65B-C9D1-4B7F-8CD4-45CDCE656282}" type="pres">
      <dgm:prSet presAssocID="{7C0E7A7D-E69F-44F0-88FD-26DB18085AAF}" presName="compNode" presStyleCnt="0"/>
      <dgm:spPr/>
    </dgm:pt>
    <dgm:pt modelId="{8D8A5A24-AB3A-45F0-8BAF-F5E26C90620D}" type="pres">
      <dgm:prSet presAssocID="{7C0E7A7D-E69F-44F0-88FD-26DB18085AAF}" presName="bgRect" presStyleLbl="bgShp" presStyleIdx="4" presStyleCnt="7"/>
      <dgm:spPr/>
    </dgm:pt>
    <dgm:pt modelId="{AD066BBB-E4A4-45BC-953A-1524C172CAEC}" type="pres">
      <dgm:prSet presAssocID="{7C0E7A7D-E69F-44F0-88FD-26DB18085AA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5C2DDD16-21C2-4A15-AFBA-3D4AA8077A41}" type="pres">
      <dgm:prSet presAssocID="{7C0E7A7D-E69F-44F0-88FD-26DB18085AAF}" presName="spaceRect" presStyleCnt="0"/>
      <dgm:spPr/>
    </dgm:pt>
    <dgm:pt modelId="{10AAEF94-B0B7-4D85-9C24-B7A3670093DC}" type="pres">
      <dgm:prSet presAssocID="{7C0E7A7D-E69F-44F0-88FD-26DB18085AAF}" presName="parTx" presStyleLbl="revTx" presStyleIdx="4" presStyleCnt="7">
        <dgm:presLayoutVars>
          <dgm:chMax val="0"/>
          <dgm:chPref val="0"/>
        </dgm:presLayoutVars>
      </dgm:prSet>
      <dgm:spPr/>
    </dgm:pt>
    <dgm:pt modelId="{AF301E66-F6C1-412B-A19C-157DC0198C44}" type="pres">
      <dgm:prSet presAssocID="{AFD36EAE-D515-4837-9E90-1786F7B5A4E3}" presName="sibTrans" presStyleCnt="0"/>
      <dgm:spPr/>
    </dgm:pt>
    <dgm:pt modelId="{35836EEB-DDC0-4272-9E82-ACA941AA7A5D}" type="pres">
      <dgm:prSet presAssocID="{0C812A90-E70F-44F4-B065-5824E3677AC0}" presName="compNode" presStyleCnt="0"/>
      <dgm:spPr/>
    </dgm:pt>
    <dgm:pt modelId="{45B40812-401C-4DFC-A902-11E9CEEE9FF8}" type="pres">
      <dgm:prSet presAssocID="{0C812A90-E70F-44F4-B065-5824E3677AC0}" presName="bgRect" presStyleLbl="bgShp" presStyleIdx="5" presStyleCnt="7"/>
      <dgm:spPr/>
    </dgm:pt>
    <dgm:pt modelId="{172FC6CF-2277-46BF-A54E-2EC69EAB4ACA}" type="pres">
      <dgm:prSet presAssocID="{0C812A90-E70F-44F4-B065-5824E3677AC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ers"/>
        </a:ext>
      </dgm:extLst>
    </dgm:pt>
    <dgm:pt modelId="{364EBE77-B0F4-4C84-A45D-413A5ED99B1C}" type="pres">
      <dgm:prSet presAssocID="{0C812A90-E70F-44F4-B065-5824E3677AC0}" presName="spaceRect" presStyleCnt="0"/>
      <dgm:spPr/>
    </dgm:pt>
    <dgm:pt modelId="{53A33858-73DE-4699-BCF0-764B2CE1B3A9}" type="pres">
      <dgm:prSet presAssocID="{0C812A90-E70F-44F4-B065-5824E3677AC0}" presName="parTx" presStyleLbl="revTx" presStyleIdx="5" presStyleCnt="7">
        <dgm:presLayoutVars>
          <dgm:chMax val="0"/>
          <dgm:chPref val="0"/>
        </dgm:presLayoutVars>
      </dgm:prSet>
      <dgm:spPr/>
    </dgm:pt>
    <dgm:pt modelId="{5231DA06-9EB9-44E8-B0F1-9414E2C0EAC6}" type="pres">
      <dgm:prSet presAssocID="{D82B47F5-FCF5-4CB1-A6B0-EA29FD7388DA}" presName="sibTrans" presStyleCnt="0"/>
      <dgm:spPr/>
    </dgm:pt>
    <dgm:pt modelId="{A4869F72-D4D4-409A-960A-5F64FA67FFD8}" type="pres">
      <dgm:prSet presAssocID="{BFFEBC09-3D87-4F90-B00A-57344BA6FC20}" presName="compNode" presStyleCnt="0"/>
      <dgm:spPr/>
    </dgm:pt>
    <dgm:pt modelId="{9BCAB278-7B4C-41FA-A732-2C43F482BC99}" type="pres">
      <dgm:prSet presAssocID="{BFFEBC09-3D87-4F90-B00A-57344BA6FC20}" presName="bgRect" presStyleLbl="bgShp" presStyleIdx="6" presStyleCnt="7"/>
      <dgm:spPr/>
    </dgm:pt>
    <dgm:pt modelId="{7C3CAE6E-B0EB-4A9D-90CE-E3D84932AFDD}" type="pres">
      <dgm:prSet presAssocID="{BFFEBC09-3D87-4F90-B00A-57344BA6FC2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roup"/>
        </a:ext>
      </dgm:extLst>
    </dgm:pt>
    <dgm:pt modelId="{9C1D7759-C3D6-4BDB-ABF5-98A16FC5F200}" type="pres">
      <dgm:prSet presAssocID="{BFFEBC09-3D87-4F90-B00A-57344BA6FC20}" presName="spaceRect" presStyleCnt="0"/>
      <dgm:spPr/>
    </dgm:pt>
    <dgm:pt modelId="{92EA0B3B-FDB4-4BBC-A6D3-EC9659FF010F}" type="pres">
      <dgm:prSet presAssocID="{BFFEBC09-3D87-4F90-B00A-57344BA6FC20}" presName="parTx" presStyleLbl="revTx" presStyleIdx="6" presStyleCnt="7">
        <dgm:presLayoutVars>
          <dgm:chMax val="0"/>
          <dgm:chPref val="0"/>
        </dgm:presLayoutVars>
      </dgm:prSet>
      <dgm:spPr/>
    </dgm:pt>
  </dgm:ptLst>
  <dgm:cxnLst>
    <dgm:cxn modelId="{51161E01-952E-43F1-81DB-5852505CB48D}" type="presOf" srcId="{7C0E7A7D-E69F-44F0-88FD-26DB18085AAF}" destId="{10AAEF94-B0B7-4D85-9C24-B7A3670093DC}" srcOrd="0" destOrd="0" presId="urn:microsoft.com/office/officeart/2018/2/layout/IconVerticalSolidList"/>
    <dgm:cxn modelId="{99C2F309-90AD-47F7-8A50-052C7EAD5B2F}" srcId="{9DB98B5F-899D-4C7D-BDCD-C41A382F0563}" destId="{BFFEBC09-3D87-4F90-B00A-57344BA6FC20}" srcOrd="6" destOrd="0" parTransId="{6FF6EF6B-3EBC-4053-A620-7F144D00264B}" sibTransId="{5905DB1C-A55E-4C92-93F4-BB374C794EF2}"/>
    <dgm:cxn modelId="{3EC36818-70A1-4339-AD1C-D9DCD6981D7F}" srcId="{9DB98B5F-899D-4C7D-BDCD-C41A382F0563}" destId="{EAFE4E75-A5D9-4701-9921-1A28F3F504A0}" srcOrd="0" destOrd="0" parTransId="{8042DC5B-733D-4AA1-B645-95240E93535E}" sibTransId="{43EA60A4-48AA-414C-9BFA-1AF7795ED463}"/>
    <dgm:cxn modelId="{E27EFE1B-D112-4810-94BB-22D16A6D22D9}" type="presOf" srcId="{5AF70190-DB2B-4EB4-8963-EF6A3175C316}" destId="{191A6682-6D85-4ECB-8DB8-E3CD41C65008}" srcOrd="0" destOrd="0" presId="urn:microsoft.com/office/officeart/2018/2/layout/IconVerticalSolidList"/>
    <dgm:cxn modelId="{3A8DD21D-7A09-41AF-B6A1-230D151D713A}" srcId="{9DB98B5F-899D-4C7D-BDCD-C41A382F0563}" destId="{7C0E7A7D-E69F-44F0-88FD-26DB18085AAF}" srcOrd="4" destOrd="0" parTransId="{CE09E53D-C5AC-4534-884E-985CF1A0A72E}" sibTransId="{AFD36EAE-D515-4837-9E90-1786F7B5A4E3}"/>
    <dgm:cxn modelId="{9E13361F-E963-45E7-958B-5E1C5CB96CF5}" type="presOf" srcId="{F534699C-A78C-40A7-8720-EC61FC427134}" destId="{5E30D0FF-7129-41A2-A749-71149E05F6AF}" srcOrd="0" destOrd="0" presId="urn:microsoft.com/office/officeart/2018/2/layout/IconVerticalSolidList"/>
    <dgm:cxn modelId="{0518C129-A70E-4C16-9931-26A7B41FFF4B}" srcId="{9DB98B5F-899D-4C7D-BDCD-C41A382F0563}" destId="{0C812A90-E70F-44F4-B065-5824E3677AC0}" srcOrd="5" destOrd="0" parTransId="{A23DD6CA-060E-41C5-9C52-1A81FC871C64}" sibTransId="{D82B47F5-FCF5-4CB1-A6B0-EA29FD7388DA}"/>
    <dgm:cxn modelId="{7BB79F3B-A481-43DE-A1BF-40D62579333F}" type="presOf" srcId="{0C812A90-E70F-44F4-B065-5824E3677AC0}" destId="{53A33858-73DE-4699-BCF0-764B2CE1B3A9}" srcOrd="0" destOrd="0" presId="urn:microsoft.com/office/officeart/2018/2/layout/IconVerticalSolidList"/>
    <dgm:cxn modelId="{143F5F40-F0E7-47A8-B55C-02D6C6EBAB06}" type="presOf" srcId="{BFFEBC09-3D87-4F90-B00A-57344BA6FC20}" destId="{92EA0B3B-FDB4-4BBC-A6D3-EC9659FF010F}" srcOrd="0" destOrd="0" presId="urn:microsoft.com/office/officeart/2018/2/layout/IconVerticalSolidList"/>
    <dgm:cxn modelId="{EF051C43-F70A-4549-A63E-A3988F036985}" type="presOf" srcId="{EAFE4E75-A5D9-4701-9921-1A28F3F504A0}" destId="{7B39AA5F-F9C7-4312-A4D1-FB932187F07C}" srcOrd="0" destOrd="0" presId="urn:microsoft.com/office/officeart/2018/2/layout/IconVerticalSolidList"/>
    <dgm:cxn modelId="{A4DB9E74-357A-4059-AC22-0E23AA07256F}" srcId="{9DB98B5F-899D-4C7D-BDCD-C41A382F0563}" destId="{D6DC8152-356D-42E9-8505-09048A93CC2C}" srcOrd="1" destOrd="0" parTransId="{363B1812-80DB-4E18-9DF7-DFEA457786B8}" sibTransId="{FDB97FE6-7D71-4B9C-9BDA-0DDEB696952F}"/>
    <dgm:cxn modelId="{87F02E58-DE39-40A9-94FE-2B0E07629F6E}" type="presOf" srcId="{9DB98B5F-899D-4C7D-BDCD-C41A382F0563}" destId="{5D1E8A42-D1F4-4EC6-B05D-8908504DF59A}" srcOrd="0" destOrd="0" presId="urn:microsoft.com/office/officeart/2018/2/layout/IconVerticalSolidList"/>
    <dgm:cxn modelId="{1415105A-C5CF-4389-9FD7-49CA98340A9C}" srcId="{9DB98B5F-899D-4C7D-BDCD-C41A382F0563}" destId="{F534699C-A78C-40A7-8720-EC61FC427134}" srcOrd="3" destOrd="0" parTransId="{AC43F647-FEA4-4904-8499-088244FB637A}" sibTransId="{7C73F5A7-72CC-4DD0-A3B3-A50F430412BC}"/>
    <dgm:cxn modelId="{702016A0-DD95-4A5C-8EC3-32D5A7EBC06F}" srcId="{9DB98B5F-899D-4C7D-BDCD-C41A382F0563}" destId="{5AF70190-DB2B-4EB4-8963-EF6A3175C316}" srcOrd="2" destOrd="0" parTransId="{9EE2BB9B-ACEE-4677-9060-DC06BCF5AD5B}" sibTransId="{9CAFE378-0643-4061-A61B-35203E717750}"/>
    <dgm:cxn modelId="{3D5F50B5-1648-4D7E-97BA-D6252E15DA40}" type="presOf" srcId="{D6DC8152-356D-42E9-8505-09048A93CC2C}" destId="{41EDEE9E-6410-474C-8619-E7C9D95A0C28}" srcOrd="0" destOrd="0" presId="urn:microsoft.com/office/officeart/2018/2/layout/IconVerticalSolidList"/>
    <dgm:cxn modelId="{4B81D290-2902-4D16-9324-F9761F647A31}" type="presParOf" srcId="{5D1E8A42-D1F4-4EC6-B05D-8908504DF59A}" destId="{62FE38C6-4E63-4B33-8198-3DCA7DA49F2B}" srcOrd="0" destOrd="0" presId="urn:microsoft.com/office/officeart/2018/2/layout/IconVerticalSolidList"/>
    <dgm:cxn modelId="{F58B07C4-A2C3-44E1-8D76-E3E65F30AED4}" type="presParOf" srcId="{62FE38C6-4E63-4B33-8198-3DCA7DA49F2B}" destId="{7C52520E-DF25-4513-A7F3-1673DFB068B7}" srcOrd="0" destOrd="0" presId="urn:microsoft.com/office/officeart/2018/2/layout/IconVerticalSolidList"/>
    <dgm:cxn modelId="{65640368-2594-4A06-8A1E-7FF27EDD7670}" type="presParOf" srcId="{62FE38C6-4E63-4B33-8198-3DCA7DA49F2B}" destId="{265C1428-25BC-4529-8313-BE4F22B323DE}" srcOrd="1" destOrd="0" presId="urn:microsoft.com/office/officeart/2018/2/layout/IconVerticalSolidList"/>
    <dgm:cxn modelId="{85255150-B37B-4963-AC4F-E0394F2ACA25}" type="presParOf" srcId="{62FE38C6-4E63-4B33-8198-3DCA7DA49F2B}" destId="{38521F8F-7E33-4657-BE8E-E61683464E99}" srcOrd="2" destOrd="0" presId="urn:microsoft.com/office/officeart/2018/2/layout/IconVerticalSolidList"/>
    <dgm:cxn modelId="{4AF578D3-9E26-4923-B75F-E06C5BC5AF98}" type="presParOf" srcId="{62FE38C6-4E63-4B33-8198-3DCA7DA49F2B}" destId="{7B39AA5F-F9C7-4312-A4D1-FB932187F07C}" srcOrd="3" destOrd="0" presId="urn:microsoft.com/office/officeart/2018/2/layout/IconVerticalSolidList"/>
    <dgm:cxn modelId="{5AC3AC99-B747-4235-B74A-763937526E36}" type="presParOf" srcId="{5D1E8A42-D1F4-4EC6-B05D-8908504DF59A}" destId="{1684CDF7-9EA9-4A60-A89A-66003AD11857}" srcOrd="1" destOrd="0" presId="urn:microsoft.com/office/officeart/2018/2/layout/IconVerticalSolidList"/>
    <dgm:cxn modelId="{49EE5209-8FE7-4F49-BCC3-B586CEEA5F5B}" type="presParOf" srcId="{5D1E8A42-D1F4-4EC6-B05D-8908504DF59A}" destId="{0E3BD5F8-623C-44BB-8B25-1B7BEAFBC9D0}" srcOrd="2" destOrd="0" presId="urn:microsoft.com/office/officeart/2018/2/layout/IconVerticalSolidList"/>
    <dgm:cxn modelId="{F0449B7F-49AD-42AA-8549-6503B6ADD732}" type="presParOf" srcId="{0E3BD5F8-623C-44BB-8B25-1B7BEAFBC9D0}" destId="{6522DFF7-804A-43C5-AA40-47415B6EFECA}" srcOrd="0" destOrd="0" presId="urn:microsoft.com/office/officeart/2018/2/layout/IconVerticalSolidList"/>
    <dgm:cxn modelId="{B695523D-972C-4F1C-A1CF-F7431A5C65E3}" type="presParOf" srcId="{0E3BD5F8-623C-44BB-8B25-1B7BEAFBC9D0}" destId="{68010795-293B-4561-8F46-23C0E34BB63C}" srcOrd="1" destOrd="0" presId="urn:microsoft.com/office/officeart/2018/2/layout/IconVerticalSolidList"/>
    <dgm:cxn modelId="{D306BAA7-F829-49BE-97A9-D8D4B07C666B}" type="presParOf" srcId="{0E3BD5F8-623C-44BB-8B25-1B7BEAFBC9D0}" destId="{ED98F54D-1CA9-46D9-94C7-3F1DE2C0FF51}" srcOrd="2" destOrd="0" presId="urn:microsoft.com/office/officeart/2018/2/layout/IconVerticalSolidList"/>
    <dgm:cxn modelId="{A676E617-EAA8-44F2-B2C6-F3744A4645F1}" type="presParOf" srcId="{0E3BD5F8-623C-44BB-8B25-1B7BEAFBC9D0}" destId="{41EDEE9E-6410-474C-8619-E7C9D95A0C28}" srcOrd="3" destOrd="0" presId="urn:microsoft.com/office/officeart/2018/2/layout/IconVerticalSolidList"/>
    <dgm:cxn modelId="{650C2AC9-DC11-437B-B332-C8A5471411F0}" type="presParOf" srcId="{5D1E8A42-D1F4-4EC6-B05D-8908504DF59A}" destId="{3ACFFB15-6A1A-4135-82FD-A2C3C423A3C3}" srcOrd="3" destOrd="0" presId="urn:microsoft.com/office/officeart/2018/2/layout/IconVerticalSolidList"/>
    <dgm:cxn modelId="{D521A8C6-EC59-45B6-928A-0C9965C16E10}" type="presParOf" srcId="{5D1E8A42-D1F4-4EC6-B05D-8908504DF59A}" destId="{3646237B-B575-48AC-A0AC-5FC276CE0BD2}" srcOrd="4" destOrd="0" presId="urn:microsoft.com/office/officeart/2018/2/layout/IconVerticalSolidList"/>
    <dgm:cxn modelId="{7D028875-F7E6-4EF5-B0B2-173B32F9A8C5}" type="presParOf" srcId="{3646237B-B575-48AC-A0AC-5FC276CE0BD2}" destId="{F3C75108-0803-49EF-A8C4-B0E649780262}" srcOrd="0" destOrd="0" presId="urn:microsoft.com/office/officeart/2018/2/layout/IconVerticalSolidList"/>
    <dgm:cxn modelId="{41103E28-A6A1-4C29-8400-212DE415CAD0}" type="presParOf" srcId="{3646237B-B575-48AC-A0AC-5FC276CE0BD2}" destId="{16D93B34-44D7-4B02-8F7F-471580E083D9}" srcOrd="1" destOrd="0" presId="urn:microsoft.com/office/officeart/2018/2/layout/IconVerticalSolidList"/>
    <dgm:cxn modelId="{8A2D2ECB-A3E1-40D7-8BD6-85C200230273}" type="presParOf" srcId="{3646237B-B575-48AC-A0AC-5FC276CE0BD2}" destId="{45122DDA-4CE9-43B8-A095-33CFB34654FD}" srcOrd="2" destOrd="0" presId="urn:microsoft.com/office/officeart/2018/2/layout/IconVerticalSolidList"/>
    <dgm:cxn modelId="{B16EEA83-E501-4F22-8020-D10EC47A2604}" type="presParOf" srcId="{3646237B-B575-48AC-A0AC-5FC276CE0BD2}" destId="{191A6682-6D85-4ECB-8DB8-E3CD41C65008}" srcOrd="3" destOrd="0" presId="urn:microsoft.com/office/officeart/2018/2/layout/IconVerticalSolidList"/>
    <dgm:cxn modelId="{07536267-CF81-4917-8E25-978A425CEA9F}" type="presParOf" srcId="{5D1E8A42-D1F4-4EC6-B05D-8908504DF59A}" destId="{6E82B477-76D7-415C-9C21-ABD467BE766C}" srcOrd="5" destOrd="0" presId="urn:microsoft.com/office/officeart/2018/2/layout/IconVerticalSolidList"/>
    <dgm:cxn modelId="{3C5A0885-CBA0-492E-81C0-D82DE7449351}" type="presParOf" srcId="{5D1E8A42-D1F4-4EC6-B05D-8908504DF59A}" destId="{39D43DF3-DC83-4739-B867-C88F4A7037DD}" srcOrd="6" destOrd="0" presId="urn:microsoft.com/office/officeart/2018/2/layout/IconVerticalSolidList"/>
    <dgm:cxn modelId="{6EA6A683-EFC0-4D90-90A4-CF64157E0F9E}" type="presParOf" srcId="{39D43DF3-DC83-4739-B867-C88F4A7037DD}" destId="{6DF54BEF-DC2A-4C71-A75E-38E15EC24D73}" srcOrd="0" destOrd="0" presId="urn:microsoft.com/office/officeart/2018/2/layout/IconVerticalSolidList"/>
    <dgm:cxn modelId="{F064F7EA-A580-4999-9031-2C0069010EF7}" type="presParOf" srcId="{39D43DF3-DC83-4739-B867-C88F4A7037DD}" destId="{02ADD014-C9C4-424D-BC47-4401581A5AA9}" srcOrd="1" destOrd="0" presId="urn:microsoft.com/office/officeart/2018/2/layout/IconVerticalSolidList"/>
    <dgm:cxn modelId="{EF8D2C78-3516-4952-A52C-70905452A2B1}" type="presParOf" srcId="{39D43DF3-DC83-4739-B867-C88F4A7037DD}" destId="{F7E60348-0BC2-48EF-B391-DA1AC81A6C93}" srcOrd="2" destOrd="0" presId="urn:microsoft.com/office/officeart/2018/2/layout/IconVerticalSolidList"/>
    <dgm:cxn modelId="{8182DE31-BB91-4E47-ACAA-2D025D1DD6B1}" type="presParOf" srcId="{39D43DF3-DC83-4739-B867-C88F4A7037DD}" destId="{5E30D0FF-7129-41A2-A749-71149E05F6AF}" srcOrd="3" destOrd="0" presId="urn:microsoft.com/office/officeart/2018/2/layout/IconVerticalSolidList"/>
    <dgm:cxn modelId="{856EDDE3-F6A4-4EB6-8D50-9750D3244B7C}" type="presParOf" srcId="{5D1E8A42-D1F4-4EC6-B05D-8908504DF59A}" destId="{B6B6E78D-267A-460B-ACC5-D00440CE8D4B}" srcOrd="7" destOrd="0" presId="urn:microsoft.com/office/officeart/2018/2/layout/IconVerticalSolidList"/>
    <dgm:cxn modelId="{457F9FE8-716F-4126-B2E4-BD4551166EE4}" type="presParOf" srcId="{5D1E8A42-D1F4-4EC6-B05D-8908504DF59A}" destId="{0B5EC65B-C9D1-4B7F-8CD4-45CDCE656282}" srcOrd="8" destOrd="0" presId="urn:microsoft.com/office/officeart/2018/2/layout/IconVerticalSolidList"/>
    <dgm:cxn modelId="{8EE86168-EBFE-4F21-8DE8-3415918B0107}" type="presParOf" srcId="{0B5EC65B-C9D1-4B7F-8CD4-45CDCE656282}" destId="{8D8A5A24-AB3A-45F0-8BAF-F5E26C90620D}" srcOrd="0" destOrd="0" presId="urn:microsoft.com/office/officeart/2018/2/layout/IconVerticalSolidList"/>
    <dgm:cxn modelId="{90B041B0-8BB7-4615-BAB2-DA420C668C87}" type="presParOf" srcId="{0B5EC65B-C9D1-4B7F-8CD4-45CDCE656282}" destId="{AD066BBB-E4A4-45BC-953A-1524C172CAEC}" srcOrd="1" destOrd="0" presId="urn:microsoft.com/office/officeart/2018/2/layout/IconVerticalSolidList"/>
    <dgm:cxn modelId="{142D50C7-6509-49CD-AC3E-C6370F8475FB}" type="presParOf" srcId="{0B5EC65B-C9D1-4B7F-8CD4-45CDCE656282}" destId="{5C2DDD16-21C2-4A15-AFBA-3D4AA8077A41}" srcOrd="2" destOrd="0" presId="urn:microsoft.com/office/officeart/2018/2/layout/IconVerticalSolidList"/>
    <dgm:cxn modelId="{F3399FCA-A34C-4FFB-A28D-E86C4330BD7F}" type="presParOf" srcId="{0B5EC65B-C9D1-4B7F-8CD4-45CDCE656282}" destId="{10AAEF94-B0B7-4D85-9C24-B7A3670093DC}" srcOrd="3" destOrd="0" presId="urn:microsoft.com/office/officeart/2018/2/layout/IconVerticalSolidList"/>
    <dgm:cxn modelId="{5CB322D1-4B80-4E2D-8C23-D3C8643F0867}" type="presParOf" srcId="{5D1E8A42-D1F4-4EC6-B05D-8908504DF59A}" destId="{AF301E66-F6C1-412B-A19C-157DC0198C44}" srcOrd="9" destOrd="0" presId="urn:microsoft.com/office/officeart/2018/2/layout/IconVerticalSolidList"/>
    <dgm:cxn modelId="{D214A036-9155-41DF-80FD-381ABA402FF7}" type="presParOf" srcId="{5D1E8A42-D1F4-4EC6-B05D-8908504DF59A}" destId="{35836EEB-DDC0-4272-9E82-ACA941AA7A5D}" srcOrd="10" destOrd="0" presId="urn:microsoft.com/office/officeart/2018/2/layout/IconVerticalSolidList"/>
    <dgm:cxn modelId="{32E2F1B3-1BFE-4595-8AA2-C5C8A71D27FD}" type="presParOf" srcId="{35836EEB-DDC0-4272-9E82-ACA941AA7A5D}" destId="{45B40812-401C-4DFC-A902-11E9CEEE9FF8}" srcOrd="0" destOrd="0" presId="urn:microsoft.com/office/officeart/2018/2/layout/IconVerticalSolidList"/>
    <dgm:cxn modelId="{1AE3DB0B-B992-4F7F-9C0A-02CC220B30C8}" type="presParOf" srcId="{35836EEB-DDC0-4272-9E82-ACA941AA7A5D}" destId="{172FC6CF-2277-46BF-A54E-2EC69EAB4ACA}" srcOrd="1" destOrd="0" presId="urn:microsoft.com/office/officeart/2018/2/layout/IconVerticalSolidList"/>
    <dgm:cxn modelId="{089D8499-982D-495F-989A-9FEC88C0D433}" type="presParOf" srcId="{35836EEB-DDC0-4272-9E82-ACA941AA7A5D}" destId="{364EBE77-B0F4-4C84-A45D-413A5ED99B1C}" srcOrd="2" destOrd="0" presId="urn:microsoft.com/office/officeart/2018/2/layout/IconVerticalSolidList"/>
    <dgm:cxn modelId="{24E6093B-41F4-4B46-83AF-2567A8E31D04}" type="presParOf" srcId="{35836EEB-DDC0-4272-9E82-ACA941AA7A5D}" destId="{53A33858-73DE-4699-BCF0-764B2CE1B3A9}" srcOrd="3" destOrd="0" presId="urn:microsoft.com/office/officeart/2018/2/layout/IconVerticalSolidList"/>
    <dgm:cxn modelId="{243A3BBF-CECD-4B06-848E-82334EB32AAD}" type="presParOf" srcId="{5D1E8A42-D1F4-4EC6-B05D-8908504DF59A}" destId="{5231DA06-9EB9-44E8-B0F1-9414E2C0EAC6}" srcOrd="11" destOrd="0" presId="urn:microsoft.com/office/officeart/2018/2/layout/IconVerticalSolidList"/>
    <dgm:cxn modelId="{313181F0-BD1A-4B5A-9A17-2B7FDA2FF679}" type="presParOf" srcId="{5D1E8A42-D1F4-4EC6-B05D-8908504DF59A}" destId="{A4869F72-D4D4-409A-960A-5F64FA67FFD8}" srcOrd="12" destOrd="0" presId="urn:microsoft.com/office/officeart/2018/2/layout/IconVerticalSolidList"/>
    <dgm:cxn modelId="{D7CB2A04-9926-458B-9741-9DDB92B7DAC8}" type="presParOf" srcId="{A4869F72-D4D4-409A-960A-5F64FA67FFD8}" destId="{9BCAB278-7B4C-41FA-A732-2C43F482BC99}" srcOrd="0" destOrd="0" presId="urn:microsoft.com/office/officeart/2018/2/layout/IconVerticalSolidList"/>
    <dgm:cxn modelId="{48BFCF6B-FCD2-4F39-9FFD-7660A3230A4B}" type="presParOf" srcId="{A4869F72-D4D4-409A-960A-5F64FA67FFD8}" destId="{7C3CAE6E-B0EB-4A9D-90CE-E3D84932AFDD}" srcOrd="1" destOrd="0" presId="urn:microsoft.com/office/officeart/2018/2/layout/IconVerticalSolidList"/>
    <dgm:cxn modelId="{BCA18946-E8B6-4F85-8A9C-D579AFF01551}" type="presParOf" srcId="{A4869F72-D4D4-409A-960A-5F64FA67FFD8}" destId="{9C1D7759-C3D6-4BDB-ABF5-98A16FC5F200}" srcOrd="2" destOrd="0" presId="urn:microsoft.com/office/officeart/2018/2/layout/IconVerticalSolidList"/>
    <dgm:cxn modelId="{9C6D4595-8729-4B74-8AE6-4D84298D5EB0}" type="presParOf" srcId="{A4869F72-D4D4-409A-960A-5F64FA67FFD8}" destId="{92EA0B3B-FDB4-4BBC-A6D3-EC9659FF010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541BE7-41ED-41B7-9D3F-A285AF3B17BE}"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E4FE3A3C-DBBF-43A3-884D-0A407257CBAB}">
      <dgm:prSet/>
      <dgm:spPr/>
      <dgm:t>
        <a:bodyPr/>
        <a:lstStyle/>
        <a:p>
          <a:r>
            <a:rPr lang="en-US"/>
            <a:t>Co-develop and finalize workplan</a:t>
          </a:r>
        </a:p>
      </dgm:t>
    </dgm:pt>
    <dgm:pt modelId="{1AEA6E23-B47B-4AF6-9F74-6DE121801560}" type="parTrans" cxnId="{DA0E58F9-F333-44ED-BF14-4500827DCE9A}">
      <dgm:prSet/>
      <dgm:spPr/>
      <dgm:t>
        <a:bodyPr/>
        <a:lstStyle/>
        <a:p>
          <a:endParaRPr lang="en-US"/>
        </a:p>
      </dgm:t>
    </dgm:pt>
    <dgm:pt modelId="{57AA304A-BECF-4D72-A433-0B0FBAB15FCF}" type="sibTrans" cxnId="{DA0E58F9-F333-44ED-BF14-4500827DCE9A}">
      <dgm:prSet/>
      <dgm:spPr/>
      <dgm:t>
        <a:bodyPr/>
        <a:lstStyle/>
        <a:p>
          <a:endParaRPr lang="en-US"/>
        </a:p>
      </dgm:t>
    </dgm:pt>
    <dgm:pt modelId="{CE0C47A9-E487-4506-BBD0-881E524A3B8C}">
      <dgm:prSet/>
      <dgm:spPr/>
      <dgm:t>
        <a:bodyPr/>
        <a:lstStyle/>
        <a:p>
          <a:r>
            <a:rPr lang="en-US"/>
            <a:t>Designate primary liaison between MDH and organization </a:t>
          </a:r>
        </a:p>
      </dgm:t>
    </dgm:pt>
    <dgm:pt modelId="{FE85B13F-39CD-46FF-A66A-2892EDFBE8FE}" type="parTrans" cxnId="{A6E91FE1-029C-4F3C-B91C-5184CD7A53F5}">
      <dgm:prSet/>
      <dgm:spPr/>
      <dgm:t>
        <a:bodyPr/>
        <a:lstStyle/>
        <a:p>
          <a:endParaRPr lang="en-US"/>
        </a:p>
      </dgm:t>
    </dgm:pt>
    <dgm:pt modelId="{E2BD8396-EF27-4AE5-93DE-22DB7742280C}" type="sibTrans" cxnId="{A6E91FE1-029C-4F3C-B91C-5184CD7A53F5}">
      <dgm:prSet/>
      <dgm:spPr/>
      <dgm:t>
        <a:bodyPr/>
        <a:lstStyle/>
        <a:p>
          <a:endParaRPr lang="en-US"/>
        </a:p>
      </dgm:t>
    </dgm:pt>
    <dgm:pt modelId="{4083DCA6-DCA6-43AD-9639-A2282C461DA7}">
      <dgm:prSet/>
      <dgm:spPr/>
      <dgm:t>
        <a:bodyPr/>
        <a:lstStyle/>
        <a:p>
          <a:r>
            <a:rPr lang="en-US"/>
            <a:t>Submit reports</a:t>
          </a:r>
        </a:p>
      </dgm:t>
    </dgm:pt>
    <dgm:pt modelId="{470CBA5F-1150-49DB-A4A6-6328C8ED7023}" type="parTrans" cxnId="{4367E3C9-DE2F-44F6-BCD7-F2D24E524620}">
      <dgm:prSet/>
      <dgm:spPr/>
      <dgm:t>
        <a:bodyPr/>
        <a:lstStyle/>
        <a:p>
          <a:endParaRPr lang="en-US"/>
        </a:p>
      </dgm:t>
    </dgm:pt>
    <dgm:pt modelId="{88C2149C-F909-43A8-ACB2-5F517EC4CF2A}" type="sibTrans" cxnId="{4367E3C9-DE2F-44F6-BCD7-F2D24E524620}">
      <dgm:prSet/>
      <dgm:spPr/>
      <dgm:t>
        <a:bodyPr/>
        <a:lstStyle/>
        <a:p>
          <a:endParaRPr lang="en-US"/>
        </a:p>
      </dgm:t>
    </dgm:pt>
    <dgm:pt modelId="{9CB47A63-9688-4F5D-A557-0CD496E42207}">
      <dgm:prSet/>
      <dgm:spPr/>
      <dgm:t>
        <a:bodyPr/>
        <a:lstStyle/>
        <a:p>
          <a:r>
            <a:rPr lang="en-US"/>
            <a:t>Final Report</a:t>
          </a:r>
        </a:p>
      </dgm:t>
    </dgm:pt>
    <dgm:pt modelId="{F09F804C-990F-4D98-9CE1-371466D351D8}" type="parTrans" cxnId="{66536DC8-ECB0-4B06-9F34-20FD6D9EE222}">
      <dgm:prSet/>
      <dgm:spPr/>
      <dgm:t>
        <a:bodyPr/>
        <a:lstStyle/>
        <a:p>
          <a:endParaRPr lang="en-US"/>
        </a:p>
      </dgm:t>
    </dgm:pt>
    <dgm:pt modelId="{7FFA5731-1142-4EDF-83AC-BC656F93AF06}" type="sibTrans" cxnId="{66536DC8-ECB0-4B06-9F34-20FD6D9EE222}">
      <dgm:prSet/>
      <dgm:spPr/>
      <dgm:t>
        <a:bodyPr/>
        <a:lstStyle/>
        <a:p>
          <a:endParaRPr lang="en-US"/>
        </a:p>
      </dgm:t>
    </dgm:pt>
    <dgm:pt modelId="{F3B08624-4146-4FDB-BFE2-A25B0EFED0A4}">
      <dgm:prSet/>
      <dgm:spPr/>
      <dgm:t>
        <a:bodyPr/>
        <a:lstStyle/>
        <a:p>
          <a:r>
            <a:rPr lang="en-US"/>
            <a:t>Activity Tracker </a:t>
          </a:r>
        </a:p>
      </dgm:t>
    </dgm:pt>
    <dgm:pt modelId="{22694C1C-375F-40D0-9D0B-5419CA206351}" type="parTrans" cxnId="{0AFDBF62-62AA-4CDA-B575-239A6CDEDC81}">
      <dgm:prSet/>
      <dgm:spPr/>
      <dgm:t>
        <a:bodyPr/>
        <a:lstStyle/>
        <a:p>
          <a:endParaRPr lang="en-US"/>
        </a:p>
      </dgm:t>
    </dgm:pt>
    <dgm:pt modelId="{EA711CB8-E352-44A3-94BC-DCCEDB6CBA45}" type="sibTrans" cxnId="{0AFDBF62-62AA-4CDA-B575-239A6CDEDC81}">
      <dgm:prSet/>
      <dgm:spPr/>
      <dgm:t>
        <a:bodyPr/>
        <a:lstStyle/>
        <a:p>
          <a:endParaRPr lang="en-US"/>
        </a:p>
      </dgm:t>
    </dgm:pt>
    <dgm:pt modelId="{1B6E85F8-A57E-4D32-ABA6-8643B2252D4F}">
      <dgm:prSet/>
      <dgm:spPr/>
      <dgm:t>
        <a:bodyPr/>
        <a:lstStyle/>
        <a:p>
          <a:r>
            <a:rPr lang="en-US"/>
            <a:t>Submit monthly invoices</a:t>
          </a:r>
        </a:p>
      </dgm:t>
    </dgm:pt>
    <dgm:pt modelId="{A8CCC053-F70F-4D4F-8116-4482C6732790}" type="parTrans" cxnId="{3362A8EE-E5AA-44DA-8102-4605C751C424}">
      <dgm:prSet/>
      <dgm:spPr/>
      <dgm:t>
        <a:bodyPr/>
        <a:lstStyle/>
        <a:p>
          <a:endParaRPr lang="en-US"/>
        </a:p>
      </dgm:t>
    </dgm:pt>
    <dgm:pt modelId="{1F08EC57-1C35-47C0-8729-81F000EA966F}" type="sibTrans" cxnId="{3362A8EE-E5AA-44DA-8102-4605C751C424}">
      <dgm:prSet/>
      <dgm:spPr/>
      <dgm:t>
        <a:bodyPr/>
        <a:lstStyle/>
        <a:p>
          <a:endParaRPr lang="en-US"/>
        </a:p>
      </dgm:t>
    </dgm:pt>
    <dgm:pt modelId="{DA0DA279-F904-4CB3-BD83-F49EBED5477B}">
      <dgm:prSet/>
      <dgm:spPr/>
      <dgm:t>
        <a:bodyPr/>
        <a:lstStyle/>
        <a:p>
          <a:r>
            <a:rPr lang="en-US"/>
            <a:t>Co-develop an evaluation plan</a:t>
          </a:r>
        </a:p>
      </dgm:t>
    </dgm:pt>
    <dgm:pt modelId="{E1CA555D-0415-4CD7-8225-2D42BEB9ED06}" type="parTrans" cxnId="{8974D674-0FE4-40AE-967F-DAE204AC3DE6}">
      <dgm:prSet/>
      <dgm:spPr/>
      <dgm:t>
        <a:bodyPr/>
        <a:lstStyle/>
        <a:p>
          <a:endParaRPr lang="en-US"/>
        </a:p>
      </dgm:t>
    </dgm:pt>
    <dgm:pt modelId="{E8939C30-8C1E-42E5-9576-5D508B2E4B3B}" type="sibTrans" cxnId="{8974D674-0FE4-40AE-967F-DAE204AC3DE6}">
      <dgm:prSet/>
      <dgm:spPr/>
      <dgm:t>
        <a:bodyPr/>
        <a:lstStyle/>
        <a:p>
          <a:endParaRPr lang="en-US"/>
        </a:p>
      </dgm:t>
    </dgm:pt>
    <dgm:pt modelId="{AED9D1A9-3D3D-45AD-AB32-B0ABFD33C0A0}">
      <dgm:prSet/>
      <dgm:spPr/>
      <dgm:t>
        <a:bodyPr/>
        <a:lstStyle/>
        <a:p>
          <a:r>
            <a:rPr lang="en-US"/>
            <a:t>Mid-year Report</a:t>
          </a:r>
        </a:p>
      </dgm:t>
    </dgm:pt>
    <dgm:pt modelId="{886457FE-308A-4DDA-9B0B-98C2ECCECE45}" type="parTrans" cxnId="{24A14F9F-4B0F-4D86-88B8-F6684C4A56FA}">
      <dgm:prSet/>
      <dgm:spPr/>
      <dgm:t>
        <a:bodyPr/>
        <a:lstStyle/>
        <a:p>
          <a:endParaRPr lang="en-US"/>
        </a:p>
      </dgm:t>
    </dgm:pt>
    <dgm:pt modelId="{A52BAE93-2A73-4356-BC8B-EA443FB732BE}" type="sibTrans" cxnId="{24A14F9F-4B0F-4D86-88B8-F6684C4A56FA}">
      <dgm:prSet/>
      <dgm:spPr/>
      <dgm:t>
        <a:bodyPr/>
        <a:lstStyle/>
        <a:p>
          <a:endParaRPr lang="en-US"/>
        </a:p>
      </dgm:t>
    </dgm:pt>
    <dgm:pt modelId="{5C2457AC-57EC-473A-8EAD-182746F5BA9F}" type="pres">
      <dgm:prSet presAssocID="{7F541BE7-41ED-41B7-9D3F-A285AF3B17BE}" presName="diagram" presStyleCnt="0">
        <dgm:presLayoutVars>
          <dgm:dir/>
          <dgm:resizeHandles val="exact"/>
        </dgm:presLayoutVars>
      </dgm:prSet>
      <dgm:spPr/>
    </dgm:pt>
    <dgm:pt modelId="{A922C6BE-9A22-4019-940A-1544876576AF}" type="pres">
      <dgm:prSet presAssocID="{E4FE3A3C-DBBF-43A3-884D-0A407257CBAB}" presName="node" presStyleLbl="node1" presStyleIdx="0" presStyleCnt="5">
        <dgm:presLayoutVars>
          <dgm:bulletEnabled val="1"/>
        </dgm:presLayoutVars>
      </dgm:prSet>
      <dgm:spPr/>
    </dgm:pt>
    <dgm:pt modelId="{96B2DDA8-6532-4991-A9A4-E2369B812EBA}" type="pres">
      <dgm:prSet presAssocID="{57AA304A-BECF-4D72-A433-0B0FBAB15FCF}" presName="sibTrans" presStyleCnt="0"/>
      <dgm:spPr/>
    </dgm:pt>
    <dgm:pt modelId="{8903104E-F986-41E4-B41A-ACEE29099775}" type="pres">
      <dgm:prSet presAssocID="{CE0C47A9-E487-4506-BBD0-881E524A3B8C}" presName="node" presStyleLbl="node1" presStyleIdx="1" presStyleCnt="5">
        <dgm:presLayoutVars>
          <dgm:bulletEnabled val="1"/>
        </dgm:presLayoutVars>
      </dgm:prSet>
      <dgm:spPr/>
    </dgm:pt>
    <dgm:pt modelId="{4C963411-2AB0-49F2-90D4-5B8CAA66881D}" type="pres">
      <dgm:prSet presAssocID="{E2BD8396-EF27-4AE5-93DE-22DB7742280C}" presName="sibTrans" presStyleCnt="0"/>
      <dgm:spPr/>
    </dgm:pt>
    <dgm:pt modelId="{D0369A27-BE4B-4C4F-93B6-2D6037100586}" type="pres">
      <dgm:prSet presAssocID="{4083DCA6-DCA6-43AD-9639-A2282C461DA7}" presName="node" presStyleLbl="node1" presStyleIdx="2" presStyleCnt="5">
        <dgm:presLayoutVars>
          <dgm:bulletEnabled val="1"/>
        </dgm:presLayoutVars>
      </dgm:prSet>
      <dgm:spPr/>
    </dgm:pt>
    <dgm:pt modelId="{7A470492-2648-4004-BC92-626BDACA11B7}" type="pres">
      <dgm:prSet presAssocID="{88C2149C-F909-43A8-ACB2-5F517EC4CF2A}" presName="sibTrans" presStyleCnt="0"/>
      <dgm:spPr/>
    </dgm:pt>
    <dgm:pt modelId="{802DDEF1-F4E6-48FF-8E62-6E3D493E3A29}" type="pres">
      <dgm:prSet presAssocID="{1B6E85F8-A57E-4D32-ABA6-8643B2252D4F}" presName="node" presStyleLbl="node1" presStyleIdx="3" presStyleCnt="5">
        <dgm:presLayoutVars>
          <dgm:bulletEnabled val="1"/>
        </dgm:presLayoutVars>
      </dgm:prSet>
      <dgm:spPr/>
    </dgm:pt>
    <dgm:pt modelId="{D241B18C-B2BB-4C64-8E46-6421E8D0027C}" type="pres">
      <dgm:prSet presAssocID="{1F08EC57-1C35-47C0-8729-81F000EA966F}" presName="sibTrans" presStyleCnt="0"/>
      <dgm:spPr/>
    </dgm:pt>
    <dgm:pt modelId="{601A778A-EEFA-44B0-84AB-477CD81BA816}" type="pres">
      <dgm:prSet presAssocID="{DA0DA279-F904-4CB3-BD83-F49EBED5477B}" presName="node" presStyleLbl="node1" presStyleIdx="4" presStyleCnt="5">
        <dgm:presLayoutVars>
          <dgm:bulletEnabled val="1"/>
        </dgm:presLayoutVars>
      </dgm:prSet>
      <dgm:spPr/>
    </dgm:pt>
  </dgm:ptLst>
  <dgm:cxnLst>
    <dgm:cxn modelId="{5E094434-5DF4-4F93-9497-691C1277D7EC}" type="presOf" srcId="{9CB47A63-9688-4F5D-A557-0CD496E42207}" destId="{D0369A27-BE4B-4C4F-93B6-2D6037100586}" srcOrd="0" destOrd="2" presId="urn:microsoft.com/office/officeart/2005/8/layout/default"/>
    <dgm:cxn modelId="{3F82ED5D-2563-41FE-8737-5AA0D71B7545}" type="presOf" srcId="{E4FE3A3C-DBBF-43A3-884D-0A407257CBAB}" destId="{A922C6BE-9A22-4019-940A-1544876576AF}" srcOrd="0" destOrd="0" presId="urn:microsoft.com/office/officeart/2005/8/layout/default"/>
    <dgm:cxn modelId="{0AFDBF62-62AA-4CDA-B575-239A6CDEDC81}" srcId="{4083DCA6-DCA6-43AD-9639-A2282C461DA7}" destId="{F3B08624-4146-4FDB-BFE2-A25B0EFED0A4}" srcOrd="2" destOrd="0" parTransId="{22694C1C-375F-40D0-9D0B-5419CA206351}" sibTransId="{EA711CB8-E352-44A3-94BC-DCCEDB6CBA45}"/>
    <dgm:cxn modelId="{481E0E47-C741-48FA-ADA7-A329E2515806}" type="presOf" srcId="{AED9D1A9-3D3D-45AD-AB32-B0ABFD33C0A0}" destId="{D0369A27-BE4B-4C4F-93B6-2D6037100586}" srcOrd="0" destOrd="1" presId="urn:microsoft.com/office/officeart/2005/8/layout/default"/>
    <dgm:cxn modelId="{8974D674-0FE4-40AE-967F-DAE204AC3DE6}" srcId="{7F541BE7-41ED-41B7-9D3F-A285AF3B17BE}" destId="{DA0DA279-F904-4CB3-BD83-F49EBED5477B}" srcOrd="4" destOrd="0" parTransId="{E1CA555D-0415-4CD7-8225-2D42BEB9ED06}" sibTransId="{E8939C30-8C1E-42E5-9576-5D508B2E4B3B}"/>
    <dgm:cxn modelId="{24A14F9F-4B0F-4D86-88B8-F6684C4A56FA}" srcId="{4083DCA6-DCA6-43AD-9639-A2282C461DA7}" destId="{AED9D1A9-3D3D-45AD-AB32-B0ABFD33C0A0}" srcOrd="0" destOrd="0" parTransId="{886457FE-308A-4DDA-9B0B-98C2ECCECE45}" sibTransId="{A52BAE93-2A73-4356-BC8B-EA443FB732BE}"/>
    <dgm:cxn modelId="{82419DB6-73FA-4402-873E-B2FB1DFC4E05}" type="presOf" srcId="{7F541BE7-41ED-41B7-9D3F-A285AF3B17BE}" destId="{5C2457AC-57EC-473A-8EAD-182746F5BA9F}" srcOrd="0" destOrd="0" presId="urn:microsoft.com/office/officeart/2005/8/layout/default"/>
    <dgm:cxn modelId="{DC7DBBB7-6272-4CEC-80D6-20399EDFA248}" type="presOf" srcId="{DA0DA279-F904-4CB3-BD83-F49EBED5477B}" destId="{601A778A-EEFA-44B0-84AB-477CD81BA816}" srcOrd="0" destOrd="0" presId="urn:microsoft.com/office/officeart/2005/8/layout/default"/>
    <dgm:cxn modelId="{A4A9D0C7-D45E-4D56-99C6-7F0E9B4CC5DA}" type="presOf" srcId="{4083DCA6-DCA6-43AD-9639-A2282C461DA7}" destId="{D0369A27-BE4B-4C4F-93B6-2D6037100586}" srcOrd="0" destOrd="0" presId="urn:microsoft.com/office/officeart/2005/8/layout/default"/>
    <dgm:cxn modelId="{66536DC8-ECB0-4B06-9F34-20FD6D9EE222}" srcId="{4083DCA6-DCA6-43AD-9639-A2282C461DA7}" destId="{9CB47A63-9688-4F5D-A557-0CD496E42207}" srcOrd="1" destOrd="0" parTransId="{F09F804C-990F-4D98-9CE1-371466D351D8}" sibTransId="{7FFA5731-1142-4EDF-83AC-BC656F93AF06}"/>
    <dgm:cxn modelId="{4367E3C9-DE2F-44F6-BCD7-F2D24E524620}" srcId="{7F541BE7-41ED-41B7-9D3F-A285AF3B17BE}" destId="{4083DCA6-DCA6-43AD-9639-A2282C461DA7}" srcOrd="2" destOrd="0" parTransId="{470CBA5F-1150-49DB-A4A6-6328C8ED7023}" sibTransId="{88C2149C-F909-43A8-ACB2-5F517EC4CF2A}"/>
    <dgm:cxn modelId="{80A2D0CE-0332-4170-9E83-86FE6AFEB3F6}" type="presOf" srcId="{CE0C47A9-E487-4506-BBD0-881E524A3B8C}" destId="{8903104E-F986-41E4-B41A-ACEE29099775}" srcOrd="0" destOrd="0" presId="urn:microsoft.com/office/officeart/2005/8/layout/default"/>
    <dgm:cxn modelId="{AF8FB6D5-BB09-462A-976E-C536E0ACB3E7}" type="presOf" srcId="{1B6E85F8-A57E-4D32-ABA6-8643B2252D4F}" destId="{802DDEF1-F4E6-48FF-8E62-6E3D493E3A29}" srcOrd="0" destOrd="0" presId="urn:microsoft.com/office/officeart/2005/8/layout/default"/>
    <dgm:cxn modelId="{A6E91FE1-029C-4F3C-B91C-5184CD7A53F5}" srcId="{7F541BE7-41ED-41B7-9D3F-A285AF3B17BE}" destId="{CE0C47A9-E487-4506-BBD0-881E524A3B8C}" srcOrd="1" destOrd="0" parTransId="{FE85B13F-39CD-46FF-A66A-2892EDFBE8FE}" sibTransId="{E2BD8396-EF27-4AE5-93DE-22DB7742280C}"/>
    <dgm:cxn modelId="{3362A8EE-E5AA-44DA-8102-4605C751C424}" srcId="{7F541BE7-41ED-41B7-9D3F-A285AF3B17BE}" destId="{1B6E85F8-A57E-4D32-ABA6-8643B2252D4F}" srcOrd="3" destOrd="0" parTransId="{A8CCC053-F70F-4D4F-8116-4482C6732790}" sibTransId="{1F08EC57-1C35-47C0-8729-81F000EA966F}"/>
    <dgm:cxn modelId="{DA0E58F9-F333-44ED-BF14-4500827DCE9A}" srcId="{7F541BE7-41ED-41B7-9D3F-A285AF3B17BE}" destId="{E4FE3A3C-DBBF-43A3-884D-0A407257CBAB}" srcOrd="0" destOrd="0" parTransId="{1AEA6E23-B47B-4AF6-9F74-6DE121801560}" sibTransId="{57AA304A-BECF-4D72-A433-0B0FBAB15FCF}"/>
    <dgm:cxn modelId="{C6741AFF-9063-483C-8D01-6551F792FD27}" type="presOf" srcId="{F3B08624-4146-4FDB-BFE2-A25B0EFED0A4}" destId="{D0369A27-BE4B-4C4F-93B6-2D6037100586}" srcOrd="0" destOrd="3" presId="urn:microsoft.com/office/officeart/2005/8/layout/default"/>
    <dgm:cxn modelId="{9ABA4736-1617-47A5-9097-2CCB933366B2}" type="presParOf" srcId="{5C2457AC-57EC-473A-8EAD-182746F5BA9F}" destId="{A922C6BE-9A22-4019-940A-1544876576AF}" srcOrd="0" destOrd="0" presId="urn:microsoft.com/office/officeart/2005/8/layout/default"/>
    <dgm:cxn modelId="{2D31D9A7-4DD7-4972-BA7F-E98DE0FA631C}" type="presParOf" srcId="{5C2457AC-57EC-473A-8EAD-182746F5BA9F}" destId="{96B2DDA8-6532-4991-A9A4-E2369B812EBA}" srcOrd="1" destOrd="0" presId="urn:microsoft.com/office/officeart/2005/8/layout/default"/>
    <dgm:cxn modelId="{2742459D-2BD7-4459-B62E-A49D87E731FE}" type="presParOf" srcId="{5C2457AC-57EC-473A-8EAD-182746F5BA9F}" destId="{8903104E-F986-41E4-B41A-ACEE29099775}" srcOrd="2" destOrd="0" presId="urn:microsoft.com/office/officeart/2005/8/layout/default"/>
    <dgm:cxn modelId="{293BE690-2B54-4828-B217-142F13A891AF}" type="presParOf" srcId="{5C2457AC-57EC-473A-8EAD-182746F5BA9F}" destId="{4C963411-2AB0-49F2-90D4-5B8CAA66881D}" srcOrd="3" destOrd="0" presId="urn:microsoft.com/office/officeart/2005/8/layout/default"/>
    <dgm:cxn modelId="{CE6A6DEA-A695-4317-B5FC-F80AAA199045}" type="presParOf" srcId="{5C2457AC-57EC-473A-8EAD-182746F5BA9F}" destId="{D0369A27-BE4B-4C4F-93B6-2D6037100586}" srcOrd="4" destOrd="0" presId="urn:microsoft.com/office/officeart/2005/8/layout/default"/>
    <dgm:cxn modelId="{A0F53EB5-B22E-4DF4-8878-00BCAFE2753C}" type="presParOf" srcId="{5C2457AC-57EC-473A-8EAD-182746F5BA9F}" destId="{7A470492-2648-4004-BC92-626BDACA11B7}" srcOrd="5" destOrd="0" presId="urn:microsoft.com/office/officeart/2005/8/layout/default"/>
    <dgm:cxn modelId="{399FCF06-AD76-4E42-BBCF-DE6BFDE765CB}" type="presParOf" srcId="{5C2457AC-57EC-473A-8EAD-182746F5BA9F}" destId="{802DDEF1-F4E6-48FF-8E62-6E3D493E3A29}" srcOrd="6" destOrd="0" presId="urn:microsoft.com/office/officeart/2005/8/layout/default"/>
    <dgm:cxn modelId="{7E1BD867-9D0E-4D81-AF66-BAC50D181393}" type="presParOf" srcId="{5C2457AC-57EC-473A-8EAD-182746F5BA9F}" destId="{D241B18C-B2BB-4C64-8E46-6421E8D0027C}" srcOrd="7" destOrd="0" presId="urn:microsoft.com/office/officeart/2005/8/layout/default"/>
    <dgm:cxn modelId="{047BBD9F-CE52-4714-8A77-5E31A392A2D2}" type="presParOf" srcId="{5C2457AC-57EC-473A-8EAD-182746F5BA9F}" destId="{601A778A-EEFA-44B0-84AB-477CD81BA81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EADCEE-59B0-4E06-8826-24D24B121ECE}"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8FE15850-34B4-4E7B-80A1-D830112CF9AF}">
      <dgm:prSet/>
      <dgm:spPr/>
      <dgm:t>
        <a:bodyPr/>
        <a:lstStyle/>
        <a:p>
          <a:r>
            <a:rPr lang="en-US"/>
            <a:t>Workplan </a:t>
          </a:r>
        </a:p>
      </dgm:t>
    </dgm:pt>
    <dgm:pt modelId="{E18D8AC6-7BB5-4623-915A-499FEE24B983}" type="parTrans" cxnId="{603D86F8-0F9B-4E01-A88C-CB08351DFBFC}">
      <dgm:prSet/>
      <dgm:spPr/>
      <dgm:t>
        <a:bodyPr/>
        <a:lstStyle/>
        <a:p>
          <a:endParaRPr lang="en-US"/>
        </a:p>
      </dgm:t>
    </dgm:pt>
    <dgm:pt modelId="{81D1FF48-BB3F-4D67-8BCF-C6BF6877B5D3}" type="sibTrans" cxnId="{603D86F8-0F9B-4E01-A88C-CB08351DFBFC}">
      <dgm:prSet/>
      <dgm:spPr/>
      <dgm:t>
        <a:bodyPr/>
        <a:lstStyle/>
        <a:p>
          <a:endParaRPr lang="en-US"/>
        </a:p>
      </dgm:t>
    </dgm:pt>
    <dgm:pt modelId="{88D9B235-A870-443C-9E98-C6F1162853CD}">
      <dgm:prSet/>
      <dgm:spPr/>
      <dgm:t>
        <a:bodyPr/>
        <a:lstStyle/>
        <a:p>
          <a:r>
            <a:rPr lang="en-US"/>
            <a:t>Partnership Development</a:t>
          </a:r>
        </a:p>
      </dgm:t>
    </dgm:pt>
    <dgm:pt modelId="{852AFB11-E0C8-4FB8-A09F-28F4B66D6E9D}" type="parTrans" cxnId="{35A1D19D-DA33-40BD-91C9-203D329C5EE3}">
      <dgm:prSet/>
      <dgm:spPr/>
      <dgm:t>
        <a:bodyPr/>
        <a:lstStyle/>
        <a:p>
          <a:endParaRPr lang="en-US"/>
        </a:p>
      </dgm:t>
    </dgm:pt>
    <dgm:pt modelId="{03E6279E-5591-4148-A94D-58E193848838}" type="sibTrans" cxnId="{35A1D19D-DA33-40BD-91C9-203D329C5EE3}">
      <dgm:prSet/>
      <dgm:spPr/>
      <dgm:t>
        <a:bodyPr/>
        <a:lstStyle/>
        <a:p>
          <a:endParaRPr lang="en-US"/>
        </a:p>
      </dgm:t>
    </dgm:pt>
    <dgm:pt modelId="{3489D0B0-B454-467F-BB59-CD71B17DB609}">
      <dgm:prSet/>
      <dgm:spPr/>
      <dgm:t>
        <a:bodyPr/>
        <a:lstStyle/>
        <a:p>
          <a:r>
            <a:rPr lang="en-US"/>
            <a:t>Budgeting</a:t>
          </a:r>
        </a:p>
      </dgm:t>
    </dgm:pt>
    <dgm:pt modelId="{E60B1559-C21C-4E52-B5BD-EDFE0813FD3E}" type="parTrans" cxnId="{CFD6F5C2-36EC-47C1-8E91-B3743679C123}">
      <dgm:prSet/>
      <dgm:spPr/>
      <dgm:t>
        <a:bodyPr/>
        <a:lstStyle/>
        <a:p>
          <a:endParaRPr lang="en-US"/>
        </a:p>
      </dgm:t>
    </dgm:pt>
    <dgm:pt modelId="{07579686-B669-4101-B6E4-860C0790E71C}" type="sibTrans" cxnId="{CFD6F5C2-36EC-47C1-8E91-B3743679C123}">
      <dgm:prSet/>
      <dgm:spPr/>
      <dgm:t>
        <a:bodyPr/>
        <a:lstStyle/>
        <a:p>
          <a:endParaRPr lang="en-US"/>
        </a:p>
      </dgm:t>
    </dgm:pt>
    <dgm:pt modelId="{889BA79A-B66C-48B1-9397-ED9F65D87B88}">
      <dgm:prSet/>
      <dgm:spPr/>
      <dgm:t>
        <a:bodyPr/>
        <a:lstStyle/>
        <a:p>
          <a:r>
            <a:rPr lang="en-US"/>
            <a:t>Invoicing</a:t>
          </a:r>
        </a:p>
      </dgm:t>
    </dgm:pt>
    <dgm:pt modelId="{5AC44572-35FD-4DBA-B3AC-528CC698E5B3}" type="parTrans" cxnId="{07D59285-C32B-4D63-81D6-12B670C7BD90}">
      <dgm:prSet/>
      <dgm:spPr/>
      <dgm:t>
        <a:bodyPr/>
        <a:lstStyle/>
        <a:p>
          <a:endParaRPr lang="en-US"/>
        </a:p>
      </dgm:t>
    </dgm:pt>
    <dgm:pt modelId="{8B813922-C623-4540-854D-1BE695BA8287}" type="sibTrans" cxnId="{07D59285-C32B-4D63-81D6-12B670C7BD90}">
      <dgm:prSet/>
      <dgm:spPr/>
      <dgm:t>
        <a:bodyPr/>
        <a:lstStyle/>
        <a:p>
          <a:endParaRPr lang="en-US"/>
        </a:p>
      </dgm:t>
    </dgm:pt>
    <dgm:pt modelId="{D0BBCE65-53AF-4CE8-B6E9-CC3442CE4DC3}">
      <dgm:prSet/>
      <dgm:spPr/>
      <dgm:t>
        <a:bodyPr/>
        <a:lstStyle/>
        <a:p>
          <a:r>
            <a:rPr lang="en-US"/>
            <a:t>Evaluation Plan</a:t>
          </a:r>
        </a:p>
      </dgm:t>
    </dgm:pt>
    <dgm:pt modelId="{FD22B88E-6F4A-4B41-B80E-C8FDC84D9763}" type="parTrans" cxnId="{5CAD1F1B-66B1-4498-9E3E-50A3900A279B}">
      <dgm:prSet/>
      <dgm:spPr/>
      <dgm:t>
        <a:bodyPr/>
        <a:lstStyle/>
        <a:p>
          <a:endParaRPr lang="en-US"/>
        </a:p>
      </dgm:t>
    </dgm:pt>
    <dgm:pt modelId="{EC95CE47-C705-4074-AEC6-B6B402284CDA}" type="sibTrans" cxnId="{5CAD1F1B-66B1-4498-9E3E-50A3900A279B}">
      <dgm:prSet/>
      <dgm:spPr/>
      <dgm:t>
        <a:bodyPr/>
        <a:lstStyle/>
        <a:p>
          <a:endParaRPr lang="en-US"/>
        </a:p>
      </dgm:t>
    </dgm:pt>
    <dgm:pt modelId="{B1CAAB43-D9CD-42CD-9EF6-E4C92655F82D}" type="pres">
      <dgm:prSet presAssocID="{3CEADCEE-59B0-4E06-8826-24D24B121ECE}" presName="root" presStyleCnt="0">
        <dgm:presLayoutVars>
          <dgm:dir/>
          <dgm:resizeHandles val="exact"/>
        </dgm:presLayoutVars>
      </dgm:prSet>
      <dgm:spPr/>
    </dgm:pt>
    <dgm:pt modelId="{49752EDE-6761-4EC7-930A-74CE3537E960}" type="pres">
      <dgm:prSet presAssocID="{8FE15850-34B4-4E7B-80A1-D830112CF9AF}" presName="compNode" presStyleCnt="0"/>
      <dgm:spPr/>
    </dgm:pt>
    <dgm:pt modelId="{FAEC2AEE-409F-46BB-AB11-32FAD5A1B9A5}" type="pres">
      <dgm:prSet presAssocID="{8FE15850-34B4-4E7B-80A1-D830112CF9AF}" presName="iconRect" presStyleLbl="node1" presStyleIdx="0" presStyleCnt="5" custLinFactNeighborX="6975" custLinFactNeighborY="456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16B02DDF-A38E-468E-BC11-4CD2ACC11AE9}" type="pres">
      <dgm:prSet presAssocID="{8FE15850-34B4-4E7B-80A1-D830112CF9AF}" presName="spaceRect" presStyleCnt="0"/>
      <dgm:spPr/>
    </dgm:pt>
    <dgm:pt modelId="{B079550C-04DD-469B-8192-D772D27F8A1C}" type="pres">
      <dgm:prSet presAssocID="{8FE15850-34B4-4E7B-80A1-D830112CF9AF}" presName="textRect" presStyleLbl="revTx" presStyleIdx="0" presStyleCnt="5">
        <dgm:presLayoutVars>
          <dgm:chMax val="1"/>
          <dgm:chPref val="1"/>
        </dgm:presLayoutVars>
      </dgm:prSet>
      <dgm:spPr/>
    </dgm:pt>
    <dgm:pt modelId="{A08CD0DD-D00F-401E-989D-F1F69E631E6E}" type="pres">
      <dgm:prSet presAssocID="{81D1FF48-BB3F-4D67-8BCF-C6BF6877B5D3}" presName="sibTrans" presStyleCnt="0"/>
      <dgm:spPr/>
    </dgm:pt>
    <dgm:pt modelId="{58ED7C91-C3C5-4B7E-9EB6-1B4BEB03A083}" type="pres">
      <dgm:prSet presAssocID="{88D9B235-A870-443C-9E98-C6F1162853CD}" presName="compNode" presStyleCnt="0"/>
      <dgm:spPr/>
    </dgm:pt>
    <dgm:pt modelId="{E2E7A13B-2E9F-40F8-B2E2-0B593E093F30}" type="pres">
      <dgm:prSet presAssocID="{88D9B235-A870-443C-9E98-C6F1162853C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842565A4-C7B3-4D6B-BB86-4B9B2CA7E25E}" type="pres">
      <dgm:prSet presAssocID="{88D9B235-A870-443C-9E98-C6F1162853CD}" presName="spaceRect" presStyleCnt="0"/>
      <dgm:spPr/>
    </dgm:pt>
    <dgm:pt modelId="{80FBF98A-7A69-49EC-ADB4-1F6899415C77}" type="pres">
      <dgm:prSet presAssocID="{88D9B235-A870-443C-9E98-C6F1162853CD}" presName="textRect" presStyleLbl="revTx" presStyleIdx="1" presStyleCnt="5">
        <dgm:presLayoutVars>
          <dgm:chMax val="1"/>
          <dgm:chPref val="1"/>
        </dgm:presLayoutVars>
      </dgm:prSet>
      <dgm:spPr/>
    </dgm:pt>
    <dgm:pt modelId="{D4BBF821-5DAF-4298-BA97-98EB4F48C189}" type="pres">
      <dgm:prSet presAssocID="{03E6279E-5591-4148-A94D-58E193848838}" presName="sibTrans" presStyleCnt="0"/>
      <dgm:spPr/>
    </dgm:pt>
    <dgm:pt modelId="{E12EEEBB-3829-4DA5-B9DA-43A2D9DF54C7}" type="pres">
      <dgm:prSet presAssocID="{3489D0B0-B454-467F-BB59-CD71B17DB609}" presName="compNode" presStyleCnt="0"/>
      <dgm:spPr/>
    </dgm:pt>
    <dgm:pt modelId="{8FD6AA6F-043E-46FA-B767-A7EC724A6CC0}" type="pres">
      <dgm:prSet presAssocID="{3489D0B0-B454-467F-BB59-CD71B17DB60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16E271B3-DFBA-43EE-89FE-54B8B8003D5E}" type="pres">
      <dgm:prSet presAssocID="{3489D0B0-B454-467F-BB59-CD71B17DB609}" presName="spaceRect" presStyleCnt="0"/>
      <dgm:spPr/>
    </dgm:pt>
    <dgm:pt modelId="{D5D73AE8-DE8C-49CB-A822-C408E3099E82}" type="pres">
      <dgm:prSet presAssocID="{3489D0B0-B454-467F-BB59-CD71B17DB609}" presName="textRect" presStyleLbl="revTx" presStyleIdx="2" presStyleCnt="5">
        <dgm:presLayoutVars>
          <dgm:chMax val="1"/>
          <dgm:chPref val="1"/>
        </dgm:presLayoutVars>
      </dgm:prSet>
      <dgm:spPr/>
    </dgm:pt>
    <dgm:pt modelId="{59E3DACD-ABEA-4144-88E9-C83AAF9472ED}" type="pres">
      <dgm:prSet presAssocID="{07579686-B669-4101-B6E4-860C0790E71C}" presName="sibTrans" presStyleCnt="0"/>
      <dgm:spPr/>
    </dgm:pt>
    <dgm:pt modelId="{733C7ABC-AC41-4C70-93A2-285834D9A8F0}" type="pres">
      <dgm:prSet presAssocID="{889BA79A-B66C-48B1-9397-ED9F65D87B88}" presName="compNode" presStyleCnt="0"/>
      <dgm:spPr/>
    </dgm:pt>
    <dgm:pt modelId="{AE315ECE-88AC-4DC3-9BE4-944B1B970EE8}" type="pres">
      <dgm:prSet presAssocID="{889BA79A-B66C-48B1-9397-ED9F65D87B8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A6F2F042-7953-42C0-AF1C-8FC3EB38DCBA}" type="pres">
      <dgm:prSet presAssocID="{889BA79A-B66C-48B1-9397-ED9F65D87B88}" presName="spaceRect" presStyleCnt="0"/>
      <dgm:spPr/>
    </dgm:pt>
    <dgm:pt modelId="{025C6935-57E1-4F60-9E28-89079E03266E}" type="pres">
      <dgm:prSet presAssocID="{889BA79A-B66C-48B1-9397-ED9F65D87B88}" presName="textRect" presStyleLbl="revTx" presStyleIdx="3" presStyleCnt="5">
        <dgm:presLayoutVars>
          <dgm:chMax val="1"/>
          <dgm:chPref val="1"/>
        </dgm:presLayoutVars>
      </dgm:prSet>
      <dgm:spPr/>
    </dgm:pt>
    <dgm:pt modelId="{1D4FD40E-9D81-4FCB-A0F0-FE5010BFDA42}" type="pres">
      <dgm:prSet presAssocID="{8B813922-C623-4540-854D-1BE695BA8287}" presName="sibTrans" presStyleCnt="0"/>
      <dgm:spPr/>
    </dgm:pt>
    <dgm:pt modelId="{21B9B145-5A6C-4698-B653-EAD8861899F2}" type="pres">
      <dgm:prSet presAssocID="{D0BBCE65-53AF-4CE8-B6E9-CC3442CE4DC3}" presName="compNode" presStyleCnt="0"/>
      <dgm:spPr/>
    </dgm:pt>
    <dgm:pt modelId="{56C5FEC0-DF2E-4833-BC8F-B912FD585309}" type="pres">
      <dgm:prSet presAssocID="{D0BBCE65-53AF-4CE8-B6E9-CC3442CE4DC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87346005-BC3A-47EE-AB25-206C9BA956DD}" type="pres">
      <dgm:prSet presAssocID="{D0BBCE65-53AF-4CE8-B6E9-CC3442CE4DC3}" presName="spaceRect" presStyleCnt="0"/>
      <dgm:spPr/>
    </dgm:pt>
    <dgm:pt modelId="{9A2A52F3-B97A-418F-BA22-D4041E1BA128}" type="pres">
      <dgm:prSet presAssocID="{D0BBCE65-53AF-4CE8-B6E9-CC3442CE4DC3}" presName="textRect" presStyleLbl="revTx" presStyleIdx="4" presStyleCnt="5">
        <dgm:presLayoutVars>
          <dgm:chMax val="1"/>
          <dgm:chPref val="1"/>
        </dgm:presLayoutVars>
      </dgm:prSet>
      <dgm:spPr/>
    </dgm:pt>
  </dgm:ptLst>
  <dgm:cxnLst>
    <dgm:cxn modelId="{5CAD1F1B-66B1-4498-9E3E-50A3900A279B}" srcId="{3CEADCEE-59B0-4E06-8826-24D24B121ECE}" destId="{D0BBCE65-53AF-4CE8-B6E9-CC3442CE4DC3}" srcOrd="4" destOrd="0" parTransId="{FD22B88E-6F4A-4B41-B80E-C8FDC84D9763}" sibTransId="{EC95CE47-C705-4074-AEC6-B6B402284CDA}"/>
    <dgm:cxn modelId="{1433C363-1A07-42D0-AD95-2EB414730038}" type="presOf" srcId="{3489D0B0-B454-467F-BB59-CD71B17DB609}" destId="{D5D73AE8-DE8C-49CB-A822-C408E3099E82}" srcOrd="0" destOrd="0" presId="urn:microsoft.com/office/officeart/2018/2/layout/IconLabelList"/>
    <dgm:cxn modelId="{326ABE65-9559-4371-A621-CAF34953A80B}" type="presOf" srcId="{3CEADCEE-59B0-4E06-8826-24D24B121ECE}" destId="{B1CAAB43-D9CD-42CD-9EF6-E4C92655F82D}" srcOrd="0" destOrd="0" presId="urn:microsoft.com/office/officeart/2018/2/layout/IconLabelList"/>
    <dgm:cxn modelId="{07D59285-C32B-4D63-81D6-12B670C7BD90}" srcId="{3CEADCEE-59B0-4E06-8826-24D24B121ECE}" destId="{889BA79A-B66C-48B1-9397-ED9F65D87B88}" srcOrd="3" destOrd="0" parTransId="{5AC44572-35FD-4DBA-B3AC-528CC698E5B3}" sibTransId="{8B813922-C623-4540-854D-1BE695BA8287}"/>
    <dgm:cxn modelId="{5030EB92-FB61-4FFD-969B-8B2D18BCD024}" type="presOf" srcId="{889BA79A-B66C-48B1-9397-ED9F65D87B88}" destId="{025C6935-57E1-4F60-9E28-89079E03266E}" srcOrd="0" destOrd="0" presId="urn:microsoft.com/office/officeart/2018/2/layout/IconLabelList"/>
    <dgm:cxn modelId="{35A1D19D-DA33-40BD-91C9-203D329C5EE3}" srcId="{3CEADCEE-59B0-4E06-8826-24D24B121ECE}" destId="{88D9B235-A870-443C-9E98-C6F1162853CD}" srcOrd="1" destOrd="0" parTransId="{852AFB11-E0C8-4FB8-A09F-28F4B66D6E9D}" sibTransId="{03E6279E-5591-4148-A94D-58E193848838}"/>
    <dgm:cxn modelId="{2CCDE4BE-FC64-4171-BBED-3AE872D77F85}" type="presOf" srcId="{D0BBCE65-53AF-4CE8-B6E9-CC3442CE4DC3}" destId="{9A2A52F3-B97A-418F-BA22-D4041E1BA128}" srcOrd="0" destOrd="0" presId="urn:microsoft.com/office/officeart/2018/2/layout/IconLabelList"/>
    <dgm:cxn modelId="{67DE9FBF-BAEA-4BEF-B983-5A64848A78BB}" type="presOf" srcId="{88D9B235-A870-443C-9E98-C6F1162853CD}" destId="{80FBF98A-7A69-49EC-ADB4-1F6899415C77}" srcOrd="0" destOrd="0" presId="urn:microsoft.com/office/officeart/2018/2/layout/IconLabelList"/>
    <dgm:cxn modelId="{CFD6F5C2-36EC-47C1-8E91-B3743679C123}" srcId="{3CEADCEE-59B0-4E06-8826-24D24B121ECE}" destId="{3489D0B0-B454-467F-BB59-CD71B17DB609}" srcOrd="2" destOrd="0" parTransId="{E60B1559-C21C-4E52-B5BD-EDFE0813FD3E}" sibTransId="{07579686-B669-4101-B6E4-860C0790E71C}"/>
    <dgm:cxn modelId="{603D86F8-0F9B-4E01-A88C-CB08351DFBFC}" srcId="{3CEADCEE-59B0-4E06-8826-24D24B121ECE}" destId="{8FE15850-34B4-4E7B-80A1-D830112CF9AF}" srcOrd="0" destOrd="0" parTransId="{E18D8AC6-7BB5-4623-915A-499FEE24B983}" sibTransId="{81D1FF48-BB3F-4D67-8BCF-C6BF6877B5D3}"/>
    <dgm:cxn modelId="{61BCC5F9-12F3-4B32-9919-0467EFEA9238}" type="presOf" srcId="{8FE15850-34B4-4E7B-80A1-D830112CF9AF}" destId="{B079550C-04DD-469B-8192-D772D27F8A1C}" srcOrd="0" destOrd="0" presId="urn:microsoft.com/office/officeart/2018/2/layout/IconLabelList"/>
    <dgm:cxn modelId="{2C5659EE-1A88-4371-A39E-7E85A8650978}" type="presParOf" srcId="{B1CAAB43-D9CD-42CD-9EF6-E4C92655F82D}" destId="{49752EDE-6761-4EC7-930A-74CE3537E960}" srcOrd="0" destOrd="0" presId="urn:microsoft.com/office/officeart/2018/2/layout/IconLabelList"/>
    <dgm:cxn modelId="{68DCE57E-267F-4AAC-A244-E3E39C2EA4E9}" type="presParOf" srcId="{49752EDE-6761-4EC7-930A-74CE3537E960}" destId="{FAEC2AEE-409F-46BB-AB11-32FAD5A1B9A5}" srcOrd="0" destOrd="0" presId="urn:microsoft.com/office/officeart/2018/2/layout/IconLabelList"/>
    <dgm:cxn modelId="{5AF778DA-3C93-4F35-9B9D-0508C6BB49EF}" type="presParOf" srcId="{49752EDE-6761-4EC7-930A-74CE3537E960}" destId="{16B02DDF-A38E-468E-BC11-4CD2ACC11AE9}" srcOrd="1" destOrd="0" presId="urn:microsoft.com/office/officeart/2018/2/layout/IconLabelList"/>
    <dgm:cxn modelId="{6EC0AAD1-B733-4B38-95A2-B8BF00E97D5F}" type="presParOf" srcId="{49752EDE-6761-4EC7-930A-74CE3537E960}" destId="{B079550C-04DD-469B-8192-D772D27F8A1C}" srcOrd="2" destOrd="0" presId="urn:microsoft.com/office/officeart/2018/2/layout/IconLabelList"/>
    <dgm:cxn modelId="{5EB87905-865A-4CD9-9DF8-E4F3E9C0544B}" type="presParOf" srcId="{B1CAAB43-D9CD-42CD-9EF6-E4C92655F82D}" destId="{A08CD0DD-D00F-401E-989D-F1F69E631E6E}" srcOrd="1" destOrd="0" presId="urn:microsoft.com/office/officeart/2018/2/layout/IconLabelList"/>
    <dgm:cxn modelId="{4792362B-76EA-42AC-A87F-B1643D774E40}" type="presParOf" srcId="{B1CAAB43-D9CD-42CD-9EF6-E4C92655F82D}" destId="{58ED7C91-C3C5-4B7E-9EB6-1B4BEB03A083}" srcOrd="2" destOrd="0" presId="urn:microsoft.com/office/officeart/2018/2/layout/IconLabelList"/>
    <dgm:cxn modelId="{793FD9CA-1D7A-4C45-A54E-3A35FD9F2A46}" type="presParOf" srcId="{58ED7C91-C3C5-4B7E-9EB6-1B4BEB03A083}" destId="{E2E7A13B-2E9F-40F8-B2E2-0B593E093F30}" srcOrd="0" destOrd="0" presId="urn:microsoft.com/office/officeart/2018/2/layout/IconLabelList"/>
    <dgm:cxn modelId="{351FAA08-7C47-4CD8-ADC7-46B30598E4F7}" type="presParOf" srcId="{58ED7C91-C3C5-4B7E-9EB6-1B4BEB03A083}" destId="{842565A4-C7B3-4D6B-BB86-4B9B2CA7E25E}" srcOrd="1" destOrd="0" presId="urn:microsoft.com/office/officeart/2018/2/layout/IconLabelList"/>
    <dgm:cxn modelId="{A8F106E2-0EAC-43DE-BBE5-8D45D43B3BCE}" type="presParOf" srcId="{58ED7C91-C3C5-4B7E-9EB6-1B4BEB03A083}" destId="{80FBF98A-7A69-49EC-ADB4-1F6899415C77}" srcOrd="2" destOrd="0" presId="urn:microsoft.com/office/officeart/2018/2/layout/IconLabelList"/>
    <dgm:cxn modelId="{640B37E0-19FE-43A8-B380-7607D786DEE2}" type="presParOf" srcId="{B1CAAB43-D9CD-42CD-9EF6-E4C92655F82D}" destId="{D4BBF821-5DAF-4298-BA97-98EB4F48C189}" srcOrd="3" destOrd="0" presId="urn:microsoft.com/office/officeart/2018/2/layout/IconLabelList"/>
    <dgm:cxn modelId="{853C67D6-F6D8-4852-8D17-FB81583B2649}" type="presParOf" srcId="{B1CAAB43-D9CD-42CD-9EF6-E4C92655F82D}" destId="{E12EEEBB-3829-4DA5-B9DA-43A2D9DF54C7}" srcOrd="4" destOrd="0" presId="urn:microsoft.com/office/officeart/2018/2/layout/IconLabelList"/>
    <dgm:cxn modelId="{162046B4-B369-4432-9614-7A904501925F}" type="presParOf" srcId="{E12EEEBB-3829-4DA5-B9DA-43A2D9DF54C7}" destId="{8FD6AA6F-043E-46FA-B767-A7EC724A6CC0}" srcOrd="0" destOrd="0" presId="urn:microsoft.com/office/officeart/2018/2/layout/IconLabelList"/>
    <dgm:cxn modelId="{2372F061-C9BC-4864-BABF-58CE9C5A5175}" type="presParOf" srcId="{E12EEEBB-3829-4DA5-B9DA-43A2D9DF54C7}" destId="{16E271B3-DFBA-43EE-89FE-54B8B8003D5E}" srcOrd="1" destOrd="0" presId="urn:microsoft.com/office/officeart/2018/2/layout/IconLabelList"/>
    <dgm:cxn modelId="{9F184A43-CC58-49E8-A438-F72C162AE2A4}" type="presParOf" srcId="{E12EEEBB-3829-4DA5-B9DA-43A2D9DF54C7}" destId="{D5D73AE8-DE8C-49CB-A822-C408E3099E82}" srcOrd="2" destOrd="0" presId="urn:microsoft.com/office/officeart/2018/2/layout/IconLabelList"/>
    <dgm:cxn modelId="{282C65ED-CA95-4DDA-9E3F-99EB4EFB9E07}" type="presParOf" srcId="{B1CAAB43-D9CD-42CD-9EF6-E4C92655F82D}" destId="{59E3DACD-ABEA-4144-88E9-C83AAF9472ED}" srcOrd="5" destOrd="0" presId="urn:microsoft.com/office/officeart/2018/2/layout/IconLabelList"/>
    <dgm:cxn modelId="{5F0AC5F6-E361-4990-BB0B-BAF40C1F8256}" type="presParOf" srcId="{B1CAAB43-D9CD-42CD-9EF6-E4C92655F82D}" destId="{733C7ABC-AC41-4C70-93A2-285834D9A8F0}" srcOrd="6" destOrd="0" presId="urn:microsoft.com/office/officeart/2018/2/layout/IconLabelList"/>
    <dgm:cxn modelId="{CE2FBFBC-F53E-421E-BC9A-55041DDE64D7}" type="presParOf" srcId="{733C7ABC-AC41-4C70-93A2-285834D9A8F0}" destId="{AE315ECE-88AC-4DC3-9BE4-944B1B970EE8}" srcOrd="0" destOrd="0" presId="urn:microsoft.com/office/officeart/2018/2/layout/IconLabelList"/>
    <dgm:cxn modelId="{A38610D0-9800-4D0D-B7DE-172875501514}" type="presParOf" srcId="{733C7ABC-AC41-4C70-93A2-285834D9A8F0}" destId="{A6F2F042-7953-42C0-AF1C-8FC3EB38DCBA}" srcOrd="1" destOrd="0" presId="urn:microsoft.com/office/officeart/2018/2/layout/IconLabelList"/>
    <dgm:cxn modelId="{C89E9DCF-FD20-4602-84B4-A4F18DF3BEBA}" type="presParOf" srcId="{733C7ABC-AC41-4C70-93A2-285834D9A8F0}" destId="{025C6935-57E1-4F60-9E28-89079E03266E}" srcOrd="2" destOrd="0" presId="urn:microsoft.com/office/officeart/2018/2/layout/IconLabelList"/>
    <dgm:cxn modelId="{3A8BD1B3-1034-4903-8A16-A62783CB6863}" type="presParOf" srcId="{B1CAAB43-D9CD-42CD-9EF6-E4C92655F82D}" destId="{1D4FD40E-9D81-4FCB-A0F0-FE5010BFDA42}" srcOrd="7" destOrd="0" presId="urn:microsoft.com/office/officeart/2018/2/layout/IconLabelList"/>
    <dgm:cxn modelId="{9F751669-D859-4422-9E04-0AC511856D3B}" type="presParOf" srcId="{B1CAAB43-D9CD-42CD-9EF6-E4C92655F82D}" destId="{21B9B145-5A6C-4698-B653-EAD8861899F2}" srcOrd="8" destOrd="0" presId="urn:microsoft.com/office/officeart/2018/2/layout/IconLabelList"/>
    <dgm:cxn modelId="{969AF7CC-E910-486F-9ABB-D443591DFEAD}" type="presParOf" srcId="{21B9B145-5A6C-4698-B653-EAD8861899F2}" destId="{56C5FEC0-DF2E-4833-BC8F-B912FD585309}" srcOrd="0" destOrd="0" presId="urn:microsoft.com/office/officeart/2018/2/layout/IconLabelList"/>
    <dgm:cxn modelId="{86EACA37-E9E0-4ADC-89DB-44E7B12979DE}" type="presParOf" srcId="{21B9B145-5A6C-4698-B653-EAD8861899F2}" destId="{87346005-BC3A-47EE-AB25-206C9BA956DD}" srcOrd="1" destOrd="0" presId="urn:microsoft.com/office/officeart/2018/2/layout/IconLabelList"/>
    <dgm:cxn modelId="{465C403C-8BD7-4A96-A5CB-E3E6DE63258E}" type="presParOf" srcId="{21B9B145-5A6C-4698-B653-EAD8861899F2}" destId="{9A2A52F3-B97A-418F-BA22-D4041E1BA12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E61D5E2-2950-4773-B830-EEDD2166164D}"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7E934A3-A205-4975-A7DD-F333C09ACB35}">
      <dgm:prSet/>
      <dgm:spPr/>
      <dgm:t>
        <a:bodyPr/>
        <a:lstStyle/>
        <a:p>
          <a:r>
            <a:rPr lang="en-US"/>
            <a:t>Funding will be allocated through a competitive process with review by a committee representing content and community specialists with specific knowledge of and  experience with brain health and related dementias, MDH staff, agency partners, and other state agency staff. </a:t>
          </a:r>
        </a:p>
      </dgm:t>
    </dgm:pt>
    <dgm:pt modelId="{CED3EBD6-9822-4154-89DF-FFD41A80ED1C}" type="parTrans" cxnId="{F1220ED4-56DD-400A-975E-03F5D950C5E8}">
      <dgm:prSet/>
      <dgm:spPr/>
      <dgm:t>
        <a:bodyPr/>
        <a:lstStyle/>
        <a:p>
          <a:endParaRPr lang="en-US"/>
        </a:p>
      </dgm:t>
    </dgm:pt>
    <dgm:pt modelId="{F17BA884-BE24-49A7-81DD-5AC95663FCA9}" type="sibTrans" cxnId="{F1220ED4-56DD-400A-975E-03F5D950C5E8}">
      <dgm:prSet/>
      <dgm:spPr/>
      <dgm:t>
        <a:bodyPr/>
        <a:lstStyle/>
        <a:p>
          <a:endParaRPr lang="en-US"/>
        </a:p>
      </dgm:t>
    </dgm:pt>
    <dgm:pt modelId="{BD7DF87D-63CE-4D0B-BE77-54B33EAD3651}">
      <dgm:prSet/>
      <dgm:spPr/>
      <dgm:t>
        <a:bodyPr/>
        <a:lstStyle/>
        <a:p>
          <a:r>
            <a:rPr lang="en-US"/>
            <a:t>The review committee will evaluate all eligible and complete applications received by the deadline.</a:t>
          </a:r>
        </a:p>
      </dgm:t>
    </dgm:pt>
    <dgm:pt modelId="{A7E59A5E-0DBA-471C-B79E-B93C087D3FAD}" type="parTrans" cxnId="{0FC0C029-9B44-4EA7-8122-33A5210ACC7B}">
      <dgm:prSet/>
      <dgm:spPr/>
      <dgm:t>
        <a:bodyPr/>
        <a:lstStyle/>
        <a:p>
          <a:endParaRPr lang="en-US"/>
        </a:p>
      </dgm:t>
    </dgm:pt>
    <dgm:pt modelId="{9ED0CC08-7F24-4D80-B0D7-7480959A49B6}" type="sibTrans" cxnId="{0FC0C029-9B44-4EA7-8122-33A5210ACC7B}">
      <dgm:prSet/>
      <dgm:spPr/>
      <dgm:t>
        <a:bodyPr/>
        <a:lstStyle/>
        <a:p>
          <a:endParaRPr lang="en-US"/>
        </a:p>
      </dgm:t>
    </dgm:pt>
    <dgm:pt modelId="{27399E9D-189D-4DB2-96B5-4BBCE602E5E6}" type="pres">
      <dgm:prSet presAssocID="{EE61D5E2-2950-4773-B830-EEDD2166164D}" presName="hierChild1" presStyleCnt="0">
        <dgm:presLayoutVars>
          <dgm:chPref val="1"/>
          <dgm:dir/>
          <dgm:animOne val="branch"/>
          <dgm:animLvl val="lvl"/>
          <dgm:resizeHandles/>
        </dgm:presLayoutVars>
      </dgm:prSet>
      <dgm:spPr/>
    </dgm:pt>
    <dgm:pt modelId="{7E98EB11-65C7-4B20-8D74-C7A2213490E6}" type="pres">
      <dgm:prSet presAssocID="{47E934A3-A205-4975-A7DD-F333C09ACB35}" presName="hierRoot1" presStyleCnt="0"/>
      <dgm:spPr/>
    </dgm:pt>
    <dgm:pt modelId="{8F96084D-AED5-4F1D-B3B1-5D387B1B2F0E}" type="pres">
      <dgm:prSet presAssocID="{47E934A3-A205-4975-A7DD-F333C09ACB35}" presName="composite" presStyleCnt="0"/>
      <dgm:spPr/>
    </dgm:pt>
    <dgm:pt modelId="{92A8F102-CC4E-49C6-A02C-1987DA9F9FE8}" type="pres">
      <dgm:prSet presAssocID="{47E934A3-A205-4975-A7DD-F333C09ACB35}" presName="background" presStyleLbl="node0" presStyleIdx="0" presStyleCnt="2"/>
      <dgm:spPr/>
    </dgm:pt>
    <dgm:pt modelId="{117C3A1F-F61C-4224-9923-138ED64E4706}" type="pres">
      <dgm:prSet presAssocID="{47E934A3-A205-4975-A7DD-F333C09ACB35}" presName="text" presStyleLbl="fgAcc0" presStyleIdx="0" presStyleCnt="2">
        <dgm:presLayoutVars>
          <dgm:chPref val="3"/>
        </dgm:presLayoutVars>
      </dgm:prSet>
      <dgm:spPr/>
    </dgm:pt>
    <dgm:pt modelId="{C930C7F6-8B70-4FB5-90F1-A1219CC39213}" type="pres">
      <dgm:prSet presAssocID="{47E934A3-A205-4975-A7DD-F333C09ACB35}" presName="hierChild2" presStyleCnt="0"/>
      <dgm:spPr/>
    </dgm:pt>
    <dgm:pt modelId="{79884C93-D3B8-478B-BD67-3AF80A4FBC8D}" type="pres">
      <dgm:prSet presAssocID="{BD7DF87D-63CE-4D0B-BE77-54B33EAD3651}" presName="hierRoot1" presStyleCnt="0"/>
      <dgm:spPr/>
    </dgm:pt>
    <dgm:pt modelId="{14202E25-72C6-43AB-BB33-5CF24767F6D4}" type="pres">
      <dgm:prSet presAssocID="{BD7DF87D-63CE-4D0B-BE77-54B33EAD3651}" presName="composite" presStyleCnt="0"/>
      <dgm:spPr/>
    </dgm:pt>
    <dgm:pt modelId="{438E0464-8EE0-4787-83BF-F41E2AB8ADB7}" type="pres">
      <dgm:prSet presAssocID="{BD7DF87D-63CE-4D0B-BE77-54B33EAD3651}" presName="background" presStyleLbl="node0" presStyleIdx="1" presStyleCnt="2"/>
      <dgm:spPr/>
    </dgm:pt>
    <dgm:pt modelId="{62B0D328-8BB9-483A-9FE3-0053A4C9647B}" type="pres">
      <dgm:prSet presAssocID="{BD7DF87D-63CE-4D0B-BE77-54B33EAD3651}" presName="text" presStyleLbl="fgAcc0" presStyleIdx="1" presStyleCnt="2">
        <dgm:presLayoutVars>
          <dgm:chPref val="3"/>
        </dgm:presLayoutVars>
      </dgm:prSet>
      <dgm:spPr/>
    </dgm:pt>
    <dgm:pt modelId="{213F179D-138A-4979-B552-EC69A1F213AC}" type="pres">
      <dgm:prSet presAssocID="{BD7DF87D-63CE-4D0B-BE77-54B33EAD3651}" presName="hierChild2" presStyleCnt="0"/>
      <dgm:spPr/>
    </dgm:pt>
  </dgm:ptLst>
  <dgm:cxnLst>
    <dgm:cxn modelId="{0FC0C029-9B44-4EA7-8122-33A5210ACC7B}" srcId="{EE61D5E2-2950-4773-B830-EEDD2166164D}" destId="{BD7DF87D-63CE-4D0B-BE77-54B33EAD3651}" srcOrd="1" destOrd="0" parTransId="{A7E59A5E-0DBA-471C-B79E-B93C087D3FAD}" sibTransId="{9ED0CC08-7F24-4D80-B0D7-7480959A49B6}"/>
    <dgm:cxn modelId="{26825B3F-77EF-4341-B8E1-36A0ECDCF9A0}" type="presOf" srcId="{BD7DF87D-63CE-4D0B-BE77-54B33EAD3651}" destId="{62B0D328-8BB9-483A-9FE3-0053A4C9647B}" srcOrd="0" destOrd="0" presId="urn:microsoft.com/office/officeart/2005/8/layout/hierarchy1"/>
    <dgm:cxn modelId="{22924B8C-543F-4483-B2F2-4615FACAF591}" type="presOf" srcId="{EE61D5E2-2950-4773-B830-EEDD2166164D}" destId="{27399E9D-189D-4DB2-96B5-4BBCE602E5E6}" srcOrd="0" destOrd="0" presId="urn:microsoft.com/office/officeart/2005/8/layout/hierarchy1"/>
    <dgm:cxn modelId="{F1220ED4-56DD-400A-975E-03F5D950C5E8}" srcId="{EE61D5E2-2950-4773-B830-EEDD2166164D}" destId="{47E934A3-A205-4975-A7DD-F333C09ACB35}" srcOrd="0" destOrd="0" parTransId="{CED3EBD6-9822-4154-89DF-FFD41A80ED1C}" sibTransId="{F17BA884-BE24-49A7-81DD-5AC95663FCA9}"/>
    <dgm:cxn modelId="{D7D8FADE-7AEF-4C5F-8CA7-4B380EFBF742}" type="presOf" srcId="{47E934A3-A205-4975-A7DD-F333C09ACB35}" destId="{117C3A1F-F61C-4224-9923-138ED64E4706}" srcOrd="0" destOrd="0" presId="urn:microsoft.com/office/officeart/2005/8/layout/hierarchy1"/>
    <dgm:cxn modelId="{96AD295B-93BB-4E48-A6CC-5CF1CEF15513}" type="presParOf" srcId="{27399E9D-189D-4DB2-96B5-4BBCE602E5E6}" destId="{7E98EB11-65C7-4B20-8D74-C7A2213490E6}" srcOrd="0" destOrd="0" presId="urn:microsoft.com/office/officeart/2005/8/layout/hierarchy1"/>
    <dgm:cxn modelId="{60B4E49D-13CD-4498-93CB-DB2635CC7BAD}" type="presParOf" srcId="{7E98EB11-65C7-4B20-8D74-C7A2213490E6}" destId="{8F96084D-AED5-4F1D-B3B1-5D387B1B2F0E}" srcOrd="0" destOrd="0" presId="urn:microsoft.com/office/officeart/2005/8/layout/hierarchy1"/>
    <dgm:cxn modelId="{BD22D8FE-3DC0-45C4-BEF9-B57980A84FD7}" type="presParOf" srcId="{8F96084D-AED5-4F1D-B3B1-5D387B1B2F0E}" destId="{92A8F102-CC4E-49C6-A02C-1987DA9F9FE8}" srcOrd="0" destOrd="0" presId="urn:microsoft.com/office/officeart/2005/8/layout/hierarchy1"/>
    <dgm:cxn modelId="{3A4EC83D-5679-4CEF-B08F-8F4B2A0B0590}" type="presParOf" srcId="{8F96084D-AED5-4F1D-B3B1-5D387B1B2F0E}" destId="{117C3A1F-F61C-4224-9923-138ED64E4706}" srcOrd="1" destOrd="0" presId="urn:microsoft.com/office/officeart/2005/8/layout/hierarchy1"/>
    <dgm:cxn modelId="{5D768EC0-F974-46EE-AC5E-E335AD67EF09}" type="presParOf" srcId="{7E98EB11-65C7-4B20-8D74-C7A2213490E6}" destId="{C930C7F6-8B70-4FB5-90F1-A1219CC39213}" srcOrd="1" destOrd="0" presId="urn:microsoft.com/office/officeart/2005/8/layout/hierarchy1"/>
    <dgm:cxn modelId="{78ECAC09-9331-4690-9DC5-D08F640285E3}" type="presParOf" srcId="{27399E9D-189D-4DB2-96B5-4BBCE602E5E6}" destId="{79884C93-D3B8-478B-BD67-3AF80A4FBC8D}" srcOrd="1" destOrd="0" presId="urn:microsoft.com/office/officeart/2005/8/layout/hierarchy1"/>
    <dgm:cxn modelId="{44CCDFEF-D67C-4376-B056-9A79561D0E1F}" type="presParOf" srcId="{79884C93-D3B8-478B-BD67-3AF80A4FBC8D}" destId="{14202E25-72C6-43AB-BB33-5CF24767F6D4}" srcOrd="0" destOrd="0" presId="urn:microsoft.com/office/officeart/2005/8/layout/hierarchy1"/>
    <dgm:cxn modelId="{1F8DF457-75FD-48D3-8A22-DEF96F07762B}" type="presParOf" srcId="{14202E25-72C6-43AB-BB33-5CF24767F6D4}" destId="{438E0464-8EE0-4787-83BF-F41E2AB8ADB7}" srcOrd="0" destOrd="0" presId="urn:microsoft.com/office/officeart/2005/8/layout/hierarchy1"/>
    <dgm:cxn modelId="{83C5579E-205F-4F73-8863-DAF718F13121}" type="presParOf" srcId="{14202E25-72C6-43AB-BB33-5CF24767F6D4}" destId="{62B0D328-8BB9-483A-9FE3-0053A4C9647B}" srcOrd="1" destOrd="0" presId="urn:microsoft.com/office/officeart/2005/8/layout/hierarchy1"/>
    <dgm:cxn modelId="{898E4479-AA57-4F6D-9720-5329BF7C2C51}" type="presParOf" srcId="{79884C93-D3B8-478B-BD67-3AF80A4FBC8D}" destId="{213F179D-138A-4979-B552-EC69A1F213A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A4064-6F0B-4678-AD6E-08DBBB9F4517}">
      <dsp:nvSpPr>
        <dsp:cNvPr id="0" name=""/>
        <dsp:cNvSpPr/>
      </dsp:nvSpPr>
      <dsp:spPr>
        <a:xfrm>
          <a:off x="0" y="744630"/>
          <a:ext cx="10515600" cy="13747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BDFCC-3D2E-4B77-A9AF-688BFA1D6ADC}">
      <dsp:nvSpPr>
        <dsp:cNvPr id="0" name=""/>
        <dsp:cNvSpPr/>
      </dsp:nvSpPr>
      <dsp:spPr>
        <a:xfrm>
          <a:off x="415847" y="1053937"/>
          <a:ext cx="756085" cy="756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363822-A0B6-44DD-9590-369B865C8D9C}">
      <dsp:nvSpPr>
        <dsp:cNvPr id="0" name=""/>
        <dsp:cNvSpPr/>
      </dsp:nvSpPr>
      <dsp:spPr>
        <a:xfrm>
          <a:off x="1587780" y="744630"/>
          <a:ext cx="8927819" cy="13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489" tIns="145489" rIns="145489" bIns="145489" numCol="1" spcCol="1270" anchor="ctr" anchorCtr="0">
          <a:noAutofit/>
        </a:bodyPr>
        <a:lstStyle/>
        <a:p>
          <a:pPr marL="0" lvl="0" indent="0" algn="l" defTabSz="1111250">
            <a:lnSpc>
              <a:spcPct val="90000"/>
            </a:lnSpc>
            <a:spcBef>
              <a:spcPct val="0"/>
            </a:spcBef>
            <a:spcAft>
              <a:spcPct val="35000"/>
            </a:spcAft>
            <a:buNone/>
          </a:pPr>
          <a:r>
            <a:rPr lang="en-US" sz="2500" kern="1200"/>
            <a:t>Please stay on mute if you are not talking</a:t>
          </a:r>
        </a:p>
      </dsp:txBody>
      <dsp:txXfrm>
        <a:off x="1587780" y="744630"/>
        <a:ext cx="8927819" cy="1374701"/>
      </dsp:txXfrm>
    </dsp:sp>
    <dsp:sp modelId="{FE72293D-2DF1-4E0A-A797-7348E1F32DE0}">
      <dsp:nvSpPr>
        <dsp:cNvPr id="0" name=""/>
        <dsp:cNvSpPr/>
      </dsp:nvSpPr>
      <dsp:spPr>
        <a:xfrm>
          <a:off x="0" y="2463007"/>
          <a:ext cx="10515600" cy="13747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3C4CA4-B4B9-47D1-903E-CCC29011EFCA}">
      <dsp:nvSpPr>
        <dsp:cNvPr id="0" name=""/>
        <dsp:cNvSpPr/>
      </dsp:nvSpPr>
      <dsp:spPr>
        <a:xfrm>
          <a:off x="415847" y="2772315"/>
          <a:ext cx="756085" cy="756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00A574-8F56-41B3-B306-B22FD2A22EF3}">
      <dsp:nvSpPr>
        <dsp:cNvPr id="0" name=""/>
        <dsp:cNvSpPr/>
      </dsp:nvSpPr>
      <dsp:spPr>
        <a:xfrm>
          <a:off x="1587780" y="2463007"/>
          <a:ext cx="8927819" cy="13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489" tIns="145489" rIns="145489" bIns="145489" numCol="1" spcCol="1270" anchor="ctr" anchorCtr="0">
          <a:noAutofit/>
        </a:bodyPr>
        <a:lstStyle/>
        <a:p>
          <a:pPr marL="0" lvl="0" indent="0" algn="l" defTabSz="1111250">
            <a:lnSpc>
              <a:spcPct val="90000"/>
            </a:lnSpc>
            <a:spcBef>
              <a:spcPct val="0"/>
            </a:spcBef>
            <a:spcAft>
              <a:spcPct val="35000"/>
            </a:spcAft>
            <a:buNone/>
          </a:pPr>
          <a:r>
            <a:rPr lang="en-US" sz="2500" kern="1200"/>
            <a:t>Type any questions you have in the chat so we can capture it in the FAQ – All questions will be posted on the FAQ page. </a:t>
          </a:r>
        </a:p>
      </dsp:txBody>
      <dsp:txXfrm>
        <a:off x="1587780" y="2463007"/>
        <a:ext cx="8927819" cy="1374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DF593-D30D-46CB-B941-75384B6F2E12}">
      <dsp:nvSpPr>
        <dsp:cNvPr id="0" name=""/>
        <dsp:cNvSpPr/>
      </dsp:nvSpPr>
      <dsp:spPr>
        <a:xfrm>
          <a:off x="0" y="84638"/>
          <a:ext cx="5181600" cy="83422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Welcome and Introductions </a:t>
          </a:r>
        </a:p>
      </dsp:txBody>
      <dsp:txXfrm>
        <a:off x="40724" y="125362"/>
        <a:ext cx="5100152" cy="752780"/>
      </dsp:txXfrm>
    </dsp:sp>
    <dsp:sp modelId="{5AFAB93D-86CE-45BB-A08D-EF33CF8DFA33}">
      <dsp:nvSpPr>
        <dsp:cNvPr id="0" name=""/>
        <dsp:cNvSpPr/>
      </dsp:nvSpPr>
      <dsp:spPr>
        <a:xfrm>
          <a:off x="0" y="979347"/>
          <a:ext cx="5181600" cy="83422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Healthy Brain Initiative Overview</a:t>
          </a:r>
        </a:p>
      </dsp:txBody>
      <dsp:txXfrm>
        <a:off x="40724" y="1020071"/>
        <a:ext cx="5100152" cy="752780"/>
      </dsp:txXfrm>
    </dsp:sp>
    <dsp:sp modelId="{05AD27ED-12F4-4F57-810C-CB72FAD80573}">
      <dsp:nvSpPr>
        <dsp:cNvPr id="0" name=""/>
        <dsp:cNvSpPr/>
      </dsp:nvSpPr>
      <dsp:spPr>
        <a:xfrm>
          <a:off x="0" y="1874055"/>
          <a:ext cx="5181600" cy="83422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Healthy Brain Community Grants Request for Proposal</a:t>
          </a:r>
        </a:p>
      </dsp:txBody>
      <dsp:txXfrm>
        <a:off x="40724" y="1914779"/>
        <a:ext cx="5100152" cy="752780"/>
      </dsp:txXfrm>
    </dsp:sp>
    <dsp:sp modelId="{ED9221B0-65C9-4F65-96E6-B1A87F0DC0E9}">
      <dsp:nvSpPr>
        <dsp:cNvPr id="0" name=""/>
        <dsp:cNvSpPr/>
      </dsp:nvSpPr>
      <dsp:spPr>
        <a:xfrm>
          <a:off x="0" y="2768763"/>
          <a:ext cx="5181600" cy="83422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Application Process and Instructions</a:t>
          </a:r>
        </a:p>
      </dsp:txBody>
      <dsp:txXfrm>
        <a:off x="40724" y="2809487"/>
        <a:ext cx="5100152" cy="752780"/>
      </dsp:txXfrm>
    </dsp:sp>
    <dsp:sp modelId="{02D4BE78-A1E1-47B8-8941-F53592AF1A09}">
      <dsp:nvSpPr>
        <dsp:cNvPr id="0" name=""/>
        <dsp:cNvSpPr/>
      </dsp:nvSpPr>
      <dsp:spPr>
        <a:xfrm>
          <a:off x="0" y="3663471"/>
          <a:ext cx="5181600" cy="834228"/>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Questions </a:t>
          </a:r>
        </a:p>
      </dsp:txBody>
      <dsp:txXfrm>
        <a:off x="40724" y="3704195"/>
        <a:ext cx="5100152"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68850-28FE-47A3-AEF9-E62DB6AC5DD9}">
      <dsp:nvSpPr>
        <dsp:cNvPr id="0" name=""/>
        <dsp:cNvSpPr/>
      </dsp:nvSpPr>
      <dsp:spPr>
        <a:xfrm>
          <a:off x="0" y="2291169"/>
          <a:ext cx="105156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8149AE62-CC69-4BC8-B9E4-A55FEE80DFC6}">
      <dsp:nvSpPr>
        <dsp:cNvPr id="0" name=""/>
        <dsp:cNvSpPr/>
      </dsp:nvSpPr>
      <dsp:spPr>
        <a:xfrm rot="8100000">
          <a:off x="72239" y="528024"/>
          <a:ext cx="336981" cy="336981"/>
        </a:xfrm>
        <a:prstGeom prst="teardrop">
          <a:avLst>
            <a:gd name="adj" fmla="val 115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D47DE16-BFAF-43DF-961E-8652F352B896}">
      <dsp:nvSpPr>
        <dsp:cNvPr id="0" name=""/>
        <dsp:cNvSpPr/>
      </dsp:nvSpPr>
      <dsp:spPr>
        <a:xfrm>
          <a:off x="109675" y="565460"/>
          <a:ext cx="262109" cy="262109"/>
        </a:xfrm>
        <a:prstGeom prst="ellipse">
          <a:avLst/>
        </a:prstGeom>
        <a:solidFill>
          <a:schemeClr val="lt1">
            <a:alpha val="90000"/>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dsp:style>
    </dsp:sp>
    <dsp:sp modelId="{C11A43ED-8B3A-4FDD-8227-79DC132A4439}">
      <dsp:nvSpPr>
        <dsp:cNvPr id="0" name=""/>
        <dsp:cNvSpPr/>
      </dsp:nvSpPr>
      <dsp:spPr>
        <a:xfrm>
          <a:off x="479011" y="934797"/>
          <a:ext cx="2915890" cy="135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Healthy Brain Community Grants Request for Proposal Release </a:t>
          </a:r>
        </a:p>
      </dsp:txBody>
      <dsp:txXfrm>
        <a:off x="479011" y="934797"/>
        <a:ext cx="2915890" cy="1356372"/>
      </dsp:txXfrm>
    </dsp:sp>
    <dsp:sp modelId="{41E12FAD-9CE2-49EB-B5CE-DB3C72A5869D}">
      <dsp:nvSpPr>
        <dsp:cNvPr id="0" name=""/>
        <dsp:cNvSpPr/>
      </dsp:nvSpPr>
      <dsp:spPr>
        <a:xfrm>
          <a:off x="479011" y="458233"/>
          <a:ext cx="2915890" cy="4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11 Oct. 2024</a:t>
          </a:r>
        </a:p>
      </dsp:txBody>
      <dsp:txXfrm>
        <a:off x="479011" y="458233"/>
        <a:ext cx="2915890" cy="476563"/>
      </dsp:txXfrm>
    </dsp:sp>
    <dsp:sp modelId="{06F1CA24-2BDC-4958-86B6-6FED0F2D4A5E}">
      <dsp:nvSpPr>
        <dsp:cNvPr id="0" name=""/>
        <dsp:cNvSpPr/>
      </dsp:nvSpPr>
      <dsp:spPr>
        <a:xfrm>
          <a:off x="240729" y="934797"/>
          <a:ext cx="0" cy="135637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C982DD8-DAB9-4F73-95DD-7ACCC13673D9}">
      <dsp:nvSpPr>
        <dsp:cNvPr id="0" name=""/>
        <dsp:cNvSpPr/>
      </dsp:nvSpPr>
      <dsp:spPr>
        <a:xfrm>
          <a:off x="196871" y="2248278"/>
          <a:ext cx="85781" cy="857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CBCA407-EABE-42AA-BD22-E625B3D5A5CD}">
      <dsp:nvSpPr>
        <dsp:cNvPr id="0" name=""/>
        <dsp:cNvSpPr/>
      </dsp:nvSpPr>
      <dsp:spPr>
        <a:xfrm rot="18900000">
          <a:off x="1821635" y="3717332"/>
          <a:ext cx="336981" cy="336981"/>
        </a:xfrm>
        <a:prstGeom prst="teardrop">
          <a:avLst>
            <a:gd name="adj" fmla="val 115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82645C-DF97-4830-A6CF-33D2A0E94F90}">
      <dsp:nvSpPr>
        <dsp:cNvPr id="0" name=""/>
        <dsp:cNvSpPr/>
      </dsp:nvSpPr>
      <dsp:spPr>
        <a:xfrm>
          <a:off x="1859070" y="3754768"/>
          <a:ext cx="262109" cy="262109"/>
        </a:xfrm>
        <a:prstGeom prst="ellipse">
          <a:avLst/>
        </a:prstGeom>
        <a:solidFill>
          <a:schemeClr val="lt1">
            <a:alpha val="90000"/>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dsp:style>
    </dsp:sp>
    <dsp:sp modelId="{A9F08B03-B8A6-4158-9146-385C6A654784}">
      <dsp:nvSpPr>
        <dsp:cNvPr id="0" name=""/>
        <dsp:cNvSpPr/>
      </dsp:nvSpPr>
      <dsp:spPr>
        <a:xfrm>
          <a:off x="2228407" y="2291169"/>
          <a:ext cx="2915890" cy="135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Informational Session</a:t>
          </a:r>
        </a:p>
      </dsp:txBody>
      <dsp:txXfrm>
        <a:off x="2228407" y="2291169"/>
        <a:ext cx="2915890" cy="1356372"/>
      </dsp:txXfrm>
    </dsp:sp>
    <dsp:sp modelId="{08B8F554-8E3D-40D5-B308-A0B281D4B52A}">
      <dsp:nvSpPr>
        <dsp:cNvPr id="0" name=""/>
        <dsp:cNvSpPr/>
      </dsp:nvSpPr>
      <dsp:spPr>
        <a:xfrm>
          <a:off x="2228407" y="3647541"/>
          <a:ext cx="2915890" cy="4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15 Oct. 2024</a:t>
          </a:r>
        </a:p>
      </dsp:txBody>
      <dsp:txXfrm>
        <a:off x="2228407" y="3647541"/>
        <a:ext cx="2915890" cy="476563"/>
      </dsp:txXfrm>
    </dsp:sp>
    <dsp:sp modelId="{327365A6-E3B2-4CF8-822F-5FA91837CEA0}">
      <dsp:nvSpPr>
        <dsp:cNvPr id="0" name=""/>
        <dsp:cNvSpPr/>
      </dsp:nvSpPr>
      <dsp:spPr>
        <a:xfrm>
          <a:off x="1990125" y="2291169"/>
          <a:ext cx="0" cy="135637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6D3E097-03AE-4BE9-90CF-9473DDB9B2FE}">
      <dsp:nvSpPr>
        <dsp:cNvPr id="0" name=""/>
        <dsp:cNvSpPr/>
      </dsp:nvSpPr>
      <dsp:spPr>
        <a:xfrm>
          <a:off x="1946266" y="2248278"/>
          <a:ext cx="85781" cy="857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65321EC-A605-4EDF-8930-B351BC123C17}">
      <dsp:nvSpPr>
        <dsp:cNvPr id="0" name=""/>
        <dsp:cNvSpPr/>
      </dsp:nvSpPr>
      <dsp:spPr>
        <a:xfrm rot="8100000">
          <a:off x="3571030" y="528024"/>
          <a:ext cx="336981" cy="336981"/>
        </a:xfrm>
        <a:prstGeom prst="teardrop">
          <a:avLst>
            <a:gd name="adj" fmla="val 115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FEBF010-6C6B-445B-B8A4-695D3B14E7FE}">
      <dsp:nvSpPr>
        <dsp:cNvPr id="0" name=""/>
        <dsp:cNvSpPr/>
      </dsp:nvSpPr>
      <dsp:spPr>
        <a:xfrm>
          <a:off x="3608466" y="565460"/>
          <a:ext cx="262109" cy="262109"/>
        </a:xfrm>
        <a:prstGeom prst="ellipse">
          <a:avLst/>
        </a:prstGeom>
        <a:solidFill>
          <a:schemeClr val="lt1">
            <a:alpha val="90000"/>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dsp:style>
    </dsp:sp>
    <dsp:sp modelId="{503AD351-4C6E-4A54-91D4-69EE82A2DB5D}">
      <dsp:nvSpPr>
        <dsp:cNvPr id="0" name=""/>
        <dsp:cNvSpPr/>
      </dsp:nvSpPr>
      <dsp:spPr>
        <a:xfrm>
          <a:off x="3977802" y="934797"/>
          <a:ext cx="2915890" cy="135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Healthy Brain Community Grant </a:t>
          </a:r>
          <a:r>
            <a:rPr lang="en-US" sz="1500" kern="1200">
              <a:highlight>
                <a:srgbClr val="FFFF00"/>
              </a:highlight>
            </a:rPr>
            <a:t>Application Due</a:t>
          </a:r>
        </a:p>
      </dsp:txBody>
      <dsp:txXfrm>
        <a:off x="3977802" y="934797"/>
        <a:ext cx="2915890" cy="1356372"/>
      </dsp:txXfrm>
    </dsp:sp>
    <dsp:sp modelId="{33C52078-6FD7-426C-B86B-06797B89FE17}">
      <dsp:nvSpPr>
        <dsp:cNvPr id="0" name=""/>
        <dsp:cNvSpPr/>
      </dsp:nvSpPr>
      <dsp:spPr>
        <a:xfrm>
          <a:off x="3977802" y="458233"/>
          <a:ext cx="2915890" cy="4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12 Nov. 2024</a:t>
          </a:r>
        </a:p>
      </dsp:txBody>
      <dsp:txXfrm>
        <a:off x="3977802" y="458233"/>
        <a:ext cx="2915890" cy="476563"/>
      </dsp:txXfrm>
    </dsp:sp>
    <dsp:sp modelId="{3203F28D-0A66-40ED-AEAB-E095B8EFA357}">
      <dsp:nvSpPr>
        <dsp:cNvPr id="0" name=""/>
        <dsp:cNvSpPr/>
      </dsp:nvSpPr>
      <dsp:spPr>
        <a:xfrm>
          <a:off x="3739521" y="934797"/>
          <a:ext cx="0" cy="135637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EAC8F4C-2AA1-478B-B1ED-50AD3820F689}">
      <dsp:nvSpPr>
        <dsp:cNvPr id="0" name=""/>
        <dsp:cNvSpPr/>
      </dsp:nvSpPr>
      <dsp:spPr>
        <a:xfrm>
          <a:off x="3695662" y="2248278"/>
          <a:ext cx="85781" cy="857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C2CB005-29E0-4775-9BAF-447400D14D02}">
      <dsp:nvSpPr>
        <dsp:cNvPr id="0" name=""/>
        <dsp:cNvSpPr/>
      </dsp:nvSpPr>
      <dsp:spPr>
        <a:xfrm rot="18900000">
          <a:off x="5320426" y="3717332"/>
          <a:ext cx="336981" cy="336981"/>
        </a:xfrm>
        <a:prstGeom prst="teardrop">
          <a:avLst>
            <a:gd name="adj" fmla="val 115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675A006-7D9A-45BC-9C73-CD278A7F5115}">
      <dsp:nvSpPr>
        <dsp:cNvPr id="0" name=""/>
        <dsp:cNvSpPr/>
      </dsp:nvSpPr>
      <dsp:spPr>
        <a:xfrm>
          <a:off x="5357862" y="3754768"/>
          <a:ext cx="262109" cy="262109"/>
        </a:xfrm>
        <a:prstGeom prst="ellipse">
          <a:avLst/>
        </a:prstGeom>
        <a:solidFill>
          <a:schemeClr val="lt1">
            <a:alpha val="90000"/>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dsp:style>
    </dsp:sp>
    <dsp:sp modelId="{BD3B8BDF-D24A-4016-8623-94C50CD932D3}">
      <dsp:nvSpPr>
        <dsp:cNvPr id="0" name=""/>
        <dsp:cNvSpPr/>
      </dsp:nvSpPr>
      <dsp:spPr>
        <a:xfrm>
          <a:off x="5727198" y="2291169"/>
          <a:ext cx="2915890" cy="135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Notify Grantees</a:t>
          </a:r>
        </a:p>
      </dsp:txBody>
      <dsp:txXfrm>
        <a:off x="5727198" y="2291169"/>
        <a:ext cx="2915890" cy="1356372"/>
      </dsp:txXfrm>
    </dsp:sp>
    <dsp:sp modelId="{7C47C403-E72D-405F-805A-99850698BD86}">
      <dsp:nvSpPr>
        <dsp:cNvPr id="0" name=""/>
        <dsp:cNvSpPr/>
      </dsp:nvSpPr>
      <dsp:spPr>
        <a:xfrm>
          <a:off x="5727198" y="3647541"/>
          <a:ext cx="2915890" cy="4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Dec. 2024</a:t>
          </a:r>
        </a:p>
      </dsp:txBody>
      <dsp:txXfrm>
        <a:off x="5727198" y="3647541"/>
        <a:ext cx="2915890" cy="476563"/>
      </dsp:txXfrm>
    </dsp:sp>
    <dsp:sp modelId="{B6BA925D-2D1F-4AA2-85C0-4B4858EBFC8B}">
      <dsp:nvSpPr>
        <dsp:cNvPr id="0" name=""/>
        <dsp:cNvSpPr/>
      </dsp:nvSpPr>
      <dsp:spPr>
        <a:xfrm>
          <a:off x="5488917" y="2291169"/>
          <a:ext cx="0" cy="135637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70214A7-66AA-48CC-AB3C-29F84009C3EA}">
      <dsp:nvSpPr>
        <dsp:cNvPr id="0" name=""/>
        <dsp:cNvSpPr/>
      </dsp:nvSpPr>
      <dsp:spPr>
        <a:xfrm>
          <a:off x="5445058" y="2248278"/>
          <a:ext cx="85781" cy="857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B7C8106-CFFE-4F25-B53C-2C9C619B6134}">
      <dsp:nvSpPr>
        <dsp:cNvPr id="0" name=""/>
        <dsp:cNvSpPr/>
      </dsp:nvSpPr>
      <dsp:spPr>
        <a:xfrm rot="8100000">
          <a:off x="7069822" y="528024"/>
          <a:ext cx="336981" cy="336981"/>
        </a:xfrm>
        <a:prstGeom prst="teardrop">
          <a:avLst>
            <a:gd name="adj" fmla="val 11500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A5509FB-CA62-4FA3-BBD7-99E92207BBE9}">
      <dsp:nvSpPr>
        <dsp:cNvPr id="0" name=""/>
        <dsp:cNvSpPr/>
      </dsp:nvSpPr>
      <dsp:spPr>
        <a:xfrm>
          <a:off x="7107257" y="565460"/>
          <a:ext cx="262109" cy="262109"/>
        </a:xfrm>
        <a:prstGeom prst="ellipse">
          <a:avLst/>
        </a:prstGeom>
        <a:solidFill>
          <a:schemeClr val="lt1">
            <a:alpha val="90000"/>
            <a:hueOff val="0"/>
            <a:satOff val="0"/>
            <a:lumOff val="0"/>
            <a:alphaOff val="0"/>
          </a:schemeClr>
        </a:solidFill>
        <a:ln w="10795" cap="flat" cmpd="sng" algn="ctr">
          <a:noFill/>
          <a:prstDash val="solid"/>
        </a:ln>
        <a:effectLst/>
      </dsp:spPr>
      <dsp:style>
        <a:lnRef idx="2">
          <a:scrgbClr r="0" g="0" b="0"/>
        </a:lnRef>
        <a:fillRef idx="1">
          <a:scrgbClr r="0" g="0" b="0"/>
        </a:fillRef>
        <a:effectRef idx="0">
          <a:scrgbClr r="0" g="0" b="0"/>
        </a:effectRef>
        <a:fontRef idx="minor"/>
      </dsp:style>
    </dsp:sp>
    <dsp:sp modelId="{9D19A52B-A187-4D0C-A417-DB0DACDA2880}">
      <dsp:nvSpPr>
        <dsp:cNvPr id="0" name=""/>
        <dsp:cNvSpPr/>
      </dsp:nvSpPr>
      <dsp:spPr>
        <a:xfrm>
          <a:off x="7476594" y="934797"/>
          <a:ext cx="2915890" cy="1356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Estimated Grant Period</a:t>
          </a:r>
        </a:p>
      </dsp:txBody>
      <dsp:txXfrm>
        <a:off x="7476594" y="934797"/>
        <a:ext cx="2915890" cy="1356372"/>
      </dsp:txXfrm>
    </dsp:sp>
    <dsp:sp modelId="{A636FD99-8E06-46F0-9671-632D1A1E32E1}">
      <dsp:nvSpPr>
        <dsp:cNvPr id="0" name=""/>
        <dsp:cNvSpPr/>
      </dsp:nvSpPr>
      <dsp:spPr>
        <a:xfrm>
          <a:off x="7476594" y="458233"/>
          <a:ext cx="2915890" cy="476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Mar. 2025 – Sep. 2028</a:t>
          </a:r>
        </a:p>
      </dsp:txBody>
      <dsp:txXfrm>
        <a:off x="7476594" y="458233"/>
        <a:ext cx="2915890" cy="476563"/>
      </dsp:txXfrm>
    </dsp:sp>
    <dsp:sp modelId="{AA672892-FF9A-4120-AC9A-C038328CD73A}">
      <dsp:nvSpPr>
        <dsp:cNvPr id="0" name=""/>
        <dsp:cNvSpPr/>
      </dsp:nvSpPr>
      <dsp:spPr>
        <a:xfrm>
          <a:off x="7238312" y="934797"/>
          <a:ext cx="0" cy="1356372"/>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6E65E72-99C4-4688-B41A-5EAC338952CC}">
      <dsp:nvSpPr>
        <dsp:cNvPr id="0" name=""/>
        <dsp:cNvSpPr/>
      </dsp:nvSpPr>
      <dsp:spPr>
        <a:xfrm>
          <a:off x="7194454" y="2248278"/>
          <a:ext cx="85781" cy="85781"/>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E5C3F-B5E3-4495-8307-2B7ACCAECB46}">
      <dsp:nvSpPr>
        <dsp:cNvPr id="0" name=""/>
        <dsp:cNvSpPr/>
      </dsp:nvSpPr>
      <dsp:spPr>
        <a:xfrm>
          <a:off x="0" y="724323"/>
          <a:ext cx="6990184" cy="52767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plan is organized into four main areas: </a:t>
          </a:r>
        </a:p>
      </dsp:txBody>
      <dsp:txXfrm>
        <a:off x="25759" y="750082"/>
        <a:ext cx="6938666" cy="476152"/>
      </dsp:txXfrm>
    </dsp:sp>
    <dsp:sp modelId="{0945B6B0-8C6B-4B7A-ADFE-6ABC4AA995AD}">
      <dsp:nvSpPr>
        <dsp:cNvPr id="0" name=""/>
        <dsp:cNvSpPr/>
      </dsp:nvSpPr>
      <dsp:spPr>
        <a:xfrm>
          <a:off x="0" y="1251993"/>
          <a:ext cx="6990184" cy="2962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938"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Educate and Activate </a:t>
          </a:r>
        </a:p>
        <a:p>
          <a:pPr marL="171450" lvl="1" indent="-171450" algn="l" defTabSz="755650">
            <a:lnSpc>
              <a:spcPct val="90000"/>
            </a:lnSpc>
            <a:spcBef>
              <a:spcPct val="0"/>
            </a:spcBef>
            <a:spcAft>
              <a:spcPct val="20000"/>
            </a:spcAft>
            <a:buChar char="•"/>
          </a:pPr>
          <a:r>
            <a:rPr lang="en-US" sz="1700" kern="1200"/>
            <a:t>Develop Policies and Partnerships </a:t>
          </a:r>
        </a:p>
        <a:p>
          <a:pPr marL="171450" lvl="1" indent="-171450" algn="l" defTabSz="755650">
            <a:lnSpc>
              <a:spcPct val="90000"/>
            </a:lnSpc>
            <a:spcBef>
              <a:spcPct val="0"/>
            </a:spcBef>
            <a:spcAft>
              <a:spcPct val="20000"/>
            </a:spcAft>
            <a:buChar char="•"/>
          </a:pPr>
          <a:r>
            <a:rPr lang="en-US" sz="1700" kern="1200"/>
            <a:t>Ensure Culturally Responsive Care Teams</a:t>
          </a:r>
        </a:p>
        <a:p>
          <a:pPr marL="171450" lvl="1" indent="-171450" algn="l" defTabSz="755650">
            <a:lnSpc>
              <a:spcPct val="90000"/>
            </a:lnSpc>
            <a:spcBef>
              <a:spcPct val="0"/>
            </a:spcBef>
            <a:spcAft>
              <a:spcPct val="20000"/>
            </a:spcAft>
            <a:buChar char="•"/>
          </a:pPr>
          <a:r>
            <a:rPr lang="en-US" sz="1700" kern="1200"/>
            <a:t>Accountability, Monitoring and Evaluation </a:t>
          </a:r>
        </a:p>
        <a:p>
          <a:pPr marL="171450" lvl="1" indent="-171450" algn="l" defTabSz="755650">
            <a:lnSpc>
              <a:spcPct val="90000"/>
            </a:lnSpc>
            <a:spcBef>
              <a:spcPct val="0"/>
            </a:spcBef>
            <a:spcAft>
              <a:spcPct val="20000"/>
            </a:spcAft>
            <a:buChar char="•"/>
          </a:pPr>
          <a:endParaRPr lang="en-US" sz="1700" kern="1200"/>
        </a:p>
        <a:p>
          <a:pPr marL="171450" lvl="1" indent="-171450" algn="l" defTabSz="755650">
            <a:lnSpc>
              <a:spcPct val="90000"/>
            </a:lnSpc>
            <a:spcBef>
              <a:spcPct val="0"/>
            </a:spcBef>
            <a:spcAft>
              <a:spcPct val="20000"/>
            </a:spcAft>
            <a:buChar char="•"/>
          </a:pPr>
          <a:r>
            <a:rPr lang="en-US" sz="1700" kern="1200">
              <a:hlinkClick xmlns:r="http://schemas.openxmlformats.org/officeDocument/2006/relationships" r:id="rId1"/>
            </a:rPr>
            <a:t>MN Dementia Strategic Plan www.health.state.mn.us/diseases/alzheimers/docs/dementiaplan.pdf</a:t>
          </a:r>
          <a:endParaRPr lang="en-US" sz="1700" kern="1200"/>
        </a:p>
      </dsp:txBody>
      <dsp:txXfrm>
        <a:off x="0" y="1251993"/>
        <a:ext cx="6990184" cy="2962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2520E-DF25-4513-A7F3-1673DFB068B7}">
      <dsp:nvSpPr>
        <dsp:cNvPr id="0" name=""/>
        <dsp:cNvSpPr/>
      </dsp:nvSpPr>
      <dsp:spPr>
        <a:xfrm>
          <a:off x="0" y="391"/>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C1428-25BC-4529-8313-BE4F22B323DE}">
      <dsp:nvSpPr>
        <dsp:cNvPr id="0" name=""/>
        <dsp:cNvSpPr/>
      </dsp:nvSpPr>
      <dsp:spPr>
        <a:xfrm>
          <a:off x="163049" y="121668"/>
          <a:ext cx="296453" cy="296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39AA5F-F9C7-4312-A4D1-FB932187F07C}">
      <dsp:nvSpPr>
        <dsp:cNvPr id="0" name=""/>
        <dsp:cNvSpPr/>
      </dsp:nvSpPr>
      <dsp:spPr>
        <a:xfrm>
          <a:off x="622552" y="391"/>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Make sure your application describes how you engage the community you serve in shared decision-making. </a:t>
          </a:r>
        </a:p>
      </dsp:txBody>
      <dsp:txXfrm>
        <a:off x="622552" y="391"/>
        <a:ext cx="9893047" cy="539006"/>
      </dsp:txXfrm>
    </dsp:sp>
    <dsp:sp modelId="{6522DFF7-804A-43C5-AA40-47415B6EFECA}">
      <dsp:nvSpPr>
        <dsp:cNvPr id="0" name=""/>
        <dsp:cNvSpPr/>
      </dsp:nvSpPr>
      <dsp:spPr>
        <a:xfrm>
          <a:off x="0" y="674149"/>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10795-293B-4561-8F46-23C0E34BB63C}">
      <dsp:nvSpPr>
        <dsp:cNvPr id="0" name=""/>
        <dsp:cNvSpPr/>
      </dsp:nvSpPr>
      <dsp:spPr>
        <a:xfrm>
          <a:off x="163049" y="795426"/>
          <a:ext cx="296453" cy="2964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EDEE9E-6410-474C-8619-E7C9D95A0C28}">
      <dsp:nvSpPr>
        <dsp:cNvPr id="0" name=""/>
        <dsp:cNvSpPr/>
      </dsp:nvSpPr>
      <dsp:spPr>
        <a:xfrm>
          <a:off x="622552" y="674149"/>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Co-creation of materials, health education, or initiatives</a:t>
          </a:r>
        </a:p>
      </dsp:txBody>
      <dsp:txXfrm>
        <a:off x="622552" y="674149"/>
        <a:ext cx="9893047" cy="539006"/>
      </dsp:txXfrm>
    </dsp:sp>
    <dsp:sp modelId="{F3C75108-0803-49EF-A8C4-B0E649780262}">
      <dsp:nvSpPr>
        <dsp:cNvPr id="0" name=""/>
        <dsp:cNvSpPr/>
      </dsp:nvSpPr>
      <dsp:spPr>
        <a:xfrm>
          <a:off x="0" y="1347907"/>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D93B34-44D7-4B02-8F7F-471580E083D9}">
      <dsp:nvSpPr>
        <dsp:cNvPr id="0" name=""/>
        <dsp:cNvSpPr/>
      </dsp:nvSpPr>
      <dsp:spPr>
        <a:xfrm>
          <a:off x="163049" y="1469184"/>
          <a:ext cx="296453" cy="2964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1A6682-6D85-4ECB-8DB8-E3CD41C65008}">
      <dsp:nvSpPr>
        <dsp:cNvPr id="0" name=""/>
        <dsp:cNvSpPr/>
      </dsp:nvSpPr>
      <dsp:spPr>
        <a:xfrm>
          <a:off x="622552" y="1347907"/>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Actively seeking feedback or guidance from the community the project aims to serve</a:t>
          </a:r>
        </a:p>
      </dsp:txBody>
      <dsp:txXfrm>
        <a:off x="622552" y="1347907"/>
        <a:ext cx="9893047" cy="539006"/>
      </dsp:txXfrm>
    </dsp:sp>
    <dsp:sp modelId="{6DF54BEF-DC2A-4C71-A75E-38E15EC24D73}">
      <dsp:nvSpPr>
        <dsp:cNvPr id="0" name=""/>
        <dsp:cNvSpPr/>
      </dsp:nvSpPr>
      <dsp:spPr>
        <a:xfrm>
          <a:off x="0" y="2021666"/>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ADD014-C9C4-424D-BC47-4401581A5AA9}">
      <dsp:nvSpPr>
        <dsp:cNvPr id="0" name=""/>
        <dsp:cNvSpPr/>
      </dsp:nvSpPr>
      <dsp:spPr>
        <a:xfrm>
          <a:off x="163049" y="2142942"/>
          <a:ext cx="296453" cy="2964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0D0FF-7129-41A2-A749-71149E05F6AF}">
      <dsp:nvSpPr>
        <dsp:cNvPr id="0" name=""/>
        <dsp:cNvSpPr/>
      </dsp:nvSpPr>
      <dsp:spPr>
        <a:xfrm>
          <a:off x="622552" y="2021666"/>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Gathering community members for listening sessions, forums, or planning purposes</a:t>
          </a:r>
        </a:p>
      </dsp:txBody>
      <dsp:txXfrm>
        <a:off x="622552" y="2021666"/>
        <a:ext cx="9893047" cy="539006"/>
      </dsp:txXfrm>
    </dsp:sp>
    <dsp:sp modelId="{8D8A5A24-AB3A-45F0-8BAF-F5E26C90620D}">
      <dsp:nvSpPr>
        <dsp:cNvPr id="0" name=""/>
        <dsp:cNvSpPr/>
      </dsp:nvSpPr>
      <dsp:spPr>
        <a:xfrm>
          <a:off x="0" y="2695424"/>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066BBB-E4A4-45BC-953A-1524C172CAEC}">
      <dsp:nvSpPr>
        <dsp:cNvPr id="0" name=""/>
        <dsp:cNvSpPr/>
      </dsp:nvSpPr>
      <dsp:spPr>
        <a:xfrm>
          <a:off x="163049" y="2816700"/>
          <a:ext cx="296453" cy="2964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AAEF94-B0B7-4D85-9C24-B7A3670093DC}">
      <dsp:nvSpPr>
        <dsp:cNvPr id="0" name=""/>
        <dsp:cNvSpPr/>
      </dsp:nvSpPr>
      <dsp:spPr>
        <a:xfrm>
          <a:off x="622552" y="2695424"/>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Engaging community members as leadership or guides for project scope</a:t>
          </a:r>
        </a:p>
      </dsp:txBody>
      <dsp:txXfrm>
        <a:off x="622552" y="2695424"/>
        <a:ext cx="9893047" cy="539006"/>
      </dsp:txXfrm>
    </dsp:sp>
    <dsp:sp modelId="{45B40812-401C-4DFC-A902-11E9CEEE9FF8}">
      <dsp:nvSpPr>
        <dsp:cNvPr id="0" name=""/>
        <dsp:cNvSpPr/>
      </dsp:nvSpPr>
      <dsp:spPr>
        <a:xfrm>
          <a:off x="0" y="3369182"/>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2FC6CF-2277-46BF-A54E-2EC69EAB4ACA}">
      <dsp:nvSpPr>
        <dsp:cNvPr id="0" name=""/>
        <dsp:cNvSpPr/>
      </dsp:nvSpPr>
      <dsp:spPr>
        <a:xfrm>
          <a:off x="163049" y="3490459"/>
          <a:ext cx="296453" cy="2964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A33858-73DE-4699-BCF0-764B2CE1B3A9}">
      <dsp:nvSpPr>
        <dsp:cNvPr id="0" name=""/>
        <dsp:cNvSpPr/>
      </dsp:nvSpPr>
      <dsp:spPr>
        <a:xfrm>
          <a:off x="622552" y="3369182"/>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Supporting outreach events or activities to excite, engage, or connect with community members</a:t>
          </a:r>
        </a:p>
      </dsp:txBody>
      <dsp:txXfrm>
        <a:off x="622552" y="3369182"/>
        <a:ext cx="9893047" cy="539006"/>
      </dsp:txXfrm>
    </dsp:sp>
    <dsp:sp modelId="{9BCAB278-7B4C-41FA-A732-2C43F482BC99}">
      <dsp:nvSpPr>
        <dsp:cNvPr id="0" name=""/>
        <dsp:cNvSpPr/>
      </dsp:nvSpPr>
      <dsp:spPr>
        <a:xfrm>
          <a:off x="0" y="4042940"/>
          <a:ext cx="10515600" cy="5390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CAE6E-B0EB-4A9D-90CE-E3D84932AFDD}">
      <dsp:nvSpPr>
        <dsp:cNvPr id="0" name=""/>
        <dsp:cNvSpPr/>
      </dsp:nvSpPr>
      <dsp:spPr>
        <a:xfrm>
          <a:off x="163049" y="4164217"/>
          <a:ext cx="296453" cy="29645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EA0B3B-FDB4-4BBC-A6D3-EC9659FF010F}">
      <dsp:nvSpPr>
        <dsp:cNvPr id="0" name=""/>
        <dsp:cNvSpPr/>
      </dsp:nvSpPr>
      <dsp:spPr>
        <a:xfrm>
          <a:off x="622552" y="4042940"/>
          <a:ext cx="9893047" cy="5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045" tIns="57045" rIns="57045" bIns="57045" numCol="1" spcCol="1270" anchor="ctr" anchorCtr="0">
          <a:noAutofit/>
        </a:bodyPr>
        <a:lstStyle/>
        <a:p>
          <a:pPr marL="0" lvl="0" indent="0" algn="l" defTabSz="666750">
            <a:lnSpc>
              <a:spcPct val="90000"/>
            </a:lnSpc>
            <a:spcBef>
              <a:spcPct val="0"/>
            </a:spcBef>
            <a:spcAft>
              <a:spcPct val="35000"/>
            </a:spcAft>
            <a:buNone/>
          </a:pPr>
          <a:r>
            <a:rPr lang="en-US" sz="1500" kern="1200"/>
            <a:t>•	Using community health assessments, surveys, or other existing community-developed resources to guide work</a:t>
          </a:r>
        </a:p>
      </dsp:txBody>
      <dsp:txXfrm>
        <a:off x="622552" y="4042940"/>
        <a:ext cx="9893047" cy="5390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2C6BE-9A22-4019-940A-1544876576AF}">
      <dsp:nvSpPr>
        <dsp:cNvPr id="0" name=""/>
        <dsp:cNvSpPr/>
      </dsp:nvSpPr>
      <dsp:spPr>
        <a:xfrm>
          <a:off x="0" y="155188"/>
          <a:ext cx="3286125" cy="197167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Co-develop and finalize workplan</a:t>
          </a:r>
        </a:p>
      </dsp:txBody>
      <dsp:txXfrm>
        <a:off x="0" y="155188"/>
        <a:ext cx="3286125" cy="1971675"/>
      </dsp:txXfrm>
    </dsp:sp>
    <dsp:sp modelId="{8903104E-F986-41E4-B41A-ACEE29099775}">
      <dsp:nvSpPr>
        <dsp:cNvPr id="0" name=""/>
        <dsp:cNvSpPr/>
      </dsp:nvSpPr>
      <dsp:spPr>
        <a:xfrm>
          <a:off x="3614737" y="155188"/>
          <a:ext cx="3286125" cy="197167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Designate primary liaison between MDH and organization </a:t>
          </a:r>
        </a:p>
      </dsp:txBody>
      <dsp:txXfrm>
        <a:off x="3614737" y="155188"/>
        <a:ext cx="3286125" cy="1971675"/>
      </dsp:txXfrm>
    </dsp:sp>
    <dsp:sp modelId="{D0369A27-BE4B-4C4F-93B6-2D6037100586}">
      <dsp:nvSpPr>
        <dsp:cNvPr id="0" name=""/>
        <dsp:cNvSpPr/>
      </dsp:nvSpPr>
      <dsp:spPr>
        <a:xfrm>
          <a:off x="7229475" y="155188"/>
          <a:ext cx="3286125" cy="197167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Submit reports</a:t>
          </a:r>
        </a:p>
        <a:p>
          <a:pPr marL="228600" lvl="1" indent="-228600" algn="l" defTabSz="1066800">
            <a:lnSpc>
              <a:spcPct val="90000"/>
            </a:lnSpc>
            <a:spcBef>
              <a:spcPct val="0"/>
            </a:spcBef>
            <a:spcAft>
              <a:spcPct val="15000"/>
            </a:spcAft>
            <a:buChar char="•"/>
          </a:pPr>
          <a:r>
            <a:rPr lang="en-US" sz="2400" kern="1200"/>
            <a:t>Mid-year Report</a:t>
          </a:r>
        </a:p>
        <a:p>
          <a:pPr marL="228600" lvl="1" indent="-228600" algn="l" defTabSz="1066800">
            <a:lnSpc>
              <a:spcPct val="90000"/>
            </a:lnSpc>
            <a:spcBef>
              <a:spcPct val="0"/>
            </a:spcBef>
            <a:spcAft>
              <a:spcPct val="15000"/>
            </a:spcAft>
            <a:buChar char="•"/>
          </a:pPr>
          <a:r>
            <a:rPr lang="en-US" sz="2400" kern="1200"/>
            <a:t>Final Report</a:t>
          </a:r>
        </a:p>
        <a:p>
          <a:pPr marL="228600" lvl="1" indent="-228600" algn="l" defTabSz="1066800">
            <a:lnSpc>
              <a:spcPct val="90000"/>
            </a:lnSpc>
            <a:spcBef>
              <a:spcPct val="0"/>
            </a:spcBef>
            <a:spcAft>
              <a:spcPct val="15000"/>
            </a:spcAft>
            <a:buChar char="•"/>
          </a:pPr>
          <a:r>
            <a:rPr lang="en-US" sz="2400" kern="1200"/>
            <a:t>Activity Tracker </a:t>
          </a:r>
        </a:p>
      </dsp:txBody>
      <dsp:txXfrm>
        <a:off x="7229475" y="155188"/>
        <a:ext cx="3286125" cy="1971675"/>
      </dsp:txXfrm>
    </dsp:sp>
    <dsp:sp modelId="{802DDEF1-F4E6-48FF-8E62-6E3D493E3A29}">
      <dsp:nvSpPr>
        <dsp:cNvPr id="0" name=""/>
        <dsp:cNvSpPr/>
      </dsp:nvSpPr>
      <dsp:spPr>
        <a:xfrm>
          <a:off x="1807368" y="2455475"/>
          <a:ext cx="3286125" cy="197167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Submit monthly invoices</a:t>
          </a:r>
        </a:p>
      </dsp:txBody>
      <dsp:txXfrm>
        <a:off x="1807368" y="2455475"/>
        <a:ext cx="3286125" cy="1971675"/>
      </dsp:txXfrm>
    </dsp:sp>
    <dsp:sp modelId="{601A778A-EEFA-44B0-84AB-477CD81BA816}">
      <dsp:nvSpPr>
        <dsp:cNvPr id="0" name=""/>
        <dsp:cNvSpPr/>
      </dsp:nvSpPr>
      <dsp:spPr>
        <a:xfrm>
          <a:off x="5422106" y="2455475"/>
          <a:ext cx="3286125" cy="1971675"/>
        </a:xfrm>
        <a:prstGeom prst="rect">
          <a:avLst/>
        </a:prstGeom>
        <a:solidFill>
          <a:schemeClr val="accent1">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Co-develop an evaluation plan</a:t>
          </a:r>
        </a:p>
      </dsp:txBody>
      <dsp:txXfrm>
        <a:off x="5422106" y="24554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C2AEE-409F-46BB-AB11-32FAD5A1B9A5}">
      <dsp:nvSpPr>
        <dsp:cNvPr id="0" name=""/>
        <dsp:cNvSpPr/>
      </dsp:nvSpPr>
      <dsp:spPr>
        <a:xfrm>
          <a:off x="679297" y="154753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79550C-04DD-469B-8192-D772D27F8A1C}">
      <dsp:nvSpPr>
        <dsp:cNvPr id="0" name=""/>
        <dsp:cNvSpPr/>
      </dsp:nvSpPr>
      <dsp:spPr>
        <a:xfrm>
          <a:off x="127800" y="261109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Workplan </a:t>
          </a:r>
        </a:p>
      </dsp:txBody>
      <dsp:txXfrm>
        <a:off x="127800" y="2611091"/>
        <a:ext cx="1800000" cy="720000"/>
      </dsp:txXfrm>
    </dsp:sp>
    <dsp:sp modelId="{E2E7A13B-2E9F-40F8-B2E2-0B593E093F30}">
      <dsp:nvSpPr>
        <dsp:cNvPr id="0" name=""/>
        <dsp:cNvSpPr/>
      </dsp:nvSpPr>
      <dsp:spPr>
        <a:xfrm>
          <a:off x="2737800" y="151059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FBF98A-7A69-49EC-ADB4-1F6899415C77}">
      <dsp:nvSpPr>
        <dsp:cNvPr id="0" name=""/>
        <dsp:cNvSpPr/>
      </dsp:nvSpPr>
      <dsp:spPr>
        <a:xfrm>
          <a:off x="2242800" y="261109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Partnership Development</a:t>
          </a:r>
        </a:p>
      </dsp:txBody>
      <dsp:txXfrm>
        <a:off x="2242800" y="2611091"/>
        <a:ext cx="1800000" cy="720000"/>
      </dsp:txXfrm>
    </dsp:sp>
    <dsp:sp modelId="{8FD6AA6F-043E-46FA-B767-A7EC724A6CC0}">
      <dsp:nvSpPr>
        <dsp:cNvPr id="0" name=""/>
        <dsp:cNvSpPr/>
      </dsp:nvSpPr>
      <dsp:spPr>
        <a:xfrm>
          <a:off x="4852800" y="151059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D73AE8-DE8C-49CB-A822-C408E3099E82}">
      <dsp:nvSpPr>
        <dsp:cNvPr id="0" name=""/>
        <dsp:cNvSpPr/>
      </dsp:nvSpPr>
      <dsp:spPr>
        <a:xfrm>
          <a:off x="4357800" y="261109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Budgeting</a:t>
          </a:r>
        </a:p>
      </dsp:txBody>
      <dsp:txXfrm>
        <a:off x="4357800" y="2611091"/>
        <a:ext cx="1800000" cy="720000"/>
      </dsp:txXfrm>
    </dsp:sp>
    <dsp:sp modelId="{AE315ECE-88AC-4DC3-9BE4-944B1B970EE8}">
      <dsp:nvSpPr>
        <dsp:cNvPr id="0" name=""/>
        <dsp:cNvSpPr/>
      </dsp:nvSpPr>
      <dsp:spPr>
        <a:xfrm>
          <a:off x="6967800" y="151059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5C6935-57E1-4F60-9E28-89079E03266E}">
      <dsp:nvSpPr>
        <dsp:cNvPr id="0" name=""/>
        <dsp:cNvSpPr/>
      </dsp:nvSpPr>
      <dsp:spPr>
        <a:xfrm>
          <a:off x="6472800" y="261109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Invoicing</a:t>
          </a:r>
        </a:p>
      </dsp:txBody>
      <dsp:txXfrm>
        <a:off x="6472800" y="2611091"/>
        <a:ext cx="1800000" cy="720000"/>
      </dsp:txXfrm>
    </dsp:sp>
    <dsp:sp modelId="{56C5FEC0-DF2E-4833-BC8F-B912FD585309}">
      <dsp:nvSpPr>
        <dsp:cNvPr id="0" name=""/>
        <dsp:cNvSpPr/>
      </dsp:nvSpPr>
      <dsp:spPr>
        <a:xfrm>
          <a:off x="9082800" y="1510591"/>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2A52F3-B97A-418F-BA22-D4041E1BA128}">
      <dsp:nvSpPr>
        <dsp:cNvPr id="0" name=""/>
        <dsp:cNvSpPr/>
      </dsp:nvSpPr>
      <dsp:spPr>
        <a:xfrm>
          <a:off x="8587800" y="261109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Evaluation Plan</a:t>
          </a:r>
        </a:p>
      </dsp:txBody>
      <dsp:txXfrm>
        <a:off x="8587800" y="2611091"/>
        <a:ext cx="18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8F102-CC4E-49C6-A02C-1987DA9F9FE8}">
      <dsp:nvSpPr>
        <dsp:cNvPr id="0" name=""/>
        <dsp:cNvSpPr/>
      </dsp:nvSpPr>
      <dsp:spPr>
        <a:xfrm>
          <a:off x="1283" y="622851"/>
          <a:ext cx="4505585" cy="2861046"/>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117C3A1F-F61C-4224-9923-138ED64E4706}">
      <dsp:nvSpPr>
        <dsp:cNvPr id="0" name=""/>
        <dsp:cNvSpPr/>
      </dsp:nvSpPr>
      <dsp:spPr>
        <a:xfrm>
          <a:off x="501904" y="1098440"/>
          <a:ext cx="4505585" cy="286104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Funding will be allocated through a competitive process with review by a committee representing content and community specialists with specific knowledge of and  experience with brain health and related dementias, MDH staff, agency partners, and other state agency staff. </a:t>
          </a:r>
        </a:p>
      </dsp:txBody>
      <dsp:txXfrm>
        <a:off x="585701" y="1182237"/>
        <a:ext cx="4337991" cy="2693452"/>
      </dsp:txXfrm>
    </dsp:sp>
    <dsp:sp modelId="{438E0464-8EE0-4787-83BF-F41E2AB8ADB7}">
      <dsp:nvSpPr>
        <dsp:cNvPr id="0" name=""/>
        <dsp:cNvSpPr/>
      </dsp:nvSpPr>
      <dsp:spPr>
        <a:xfrm>
          <a:off x="5508110" y="622851"/>
          <a:ext cx="4505585" cy="2861046"/>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62B0D328-8BB9-483A-9FE3-0053A4C9647B}">
      <dsp:nvSpPr>
        <dsp:cNvPr id="0" name=""/>
        <dsp:cNvSpPr/>
      </dsp:nvSpPr>
      <dsp:spPr>
        <a:xfrm>
          <a:off x="6008730" y="1098440"/>
          <a:ext cx="4505585" cy="286104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review committee will evaluate all eligible and complete applications received by the deadline.</a:t>
          </a:r>
        </a:p>
      </dsp:txBody>
      <dsp:txXfrm>
        <a:off x="6092527" y="11822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10/16/2024</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10/16/2024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240952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MS Mincho" panose="02020609040205080304" pitchFamily="49" charset="-128"/>
                <a:cs typeface="Times New Roman" panose="02020603050405020304" pitchFamily="18" charset="0"/>
              </a:rPr>
              <a:t>Organizations or entities that do not have state or federal recognition can still apply by working with a fiscal agent. Applicants must be located in and conduct grant activities in the state of Minnesota, but fiscal agents may be located outside of Minnesota. Eligible applicants who wish to work together but have not formed a legal partnership may </a:t>
            </a:r>
            <a:r>
              <a:rPr lang="en-US" sz="1800">
                <a:effectLst/>
                <a:latin typeface="Calibri" panose="020F0502020204030204" pitchFamily="34" charset="0"/>
                <a:ea typeface="MS Mincho" panose="02020609040205080304" pitchFamily="49" charset="-128"/>
                <a:cs typeface="Calibri" panose="020F0502020204030204" pitchFamily="34" charset="0"/>
              </a:rPr>
              <a:t>designate one organization as a fiscal agent. </a:t>
            </a: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1612055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4 domains in the MN Dementia Strategic Plan. These domains align with the CDC Healthy Brain RoadMap domains and actions. </a:t>
            </a:r>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178794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28</a:t>
            </a:fld>
            <a:endParaRPr lang="en-US"/>
          </a:p>
        </p:txBody>
      </p:sp>
    </p:spTree>
    <p:extLst>
      <p:ext uri="{BB962C8B-B14F-4D97-AF65-F5344CB8AC3E}">
        <p14:creationId xmlns:p14="http://schemas.microsoft.com/office/powerpoint/2010/main" val="212321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a:p>
        </p:txBody>
      </p:sp>
    </p:spTree>
    <p:extLst>
      <p:ext uri="{BB962C8B-B14F-4D97-AF65-F5344CB8AC3E}">
        <p14:creationId xmlns:p14="http://schemas.microsoft.com/office/powerpoint/2010/main" val="264693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a:p>
        </p:txBody>
      </p:sp>
    </p:spTree>
    <p:extLst>
      <p:ext uri="{BB962C8B-B14F-4D97-AF65-F5344CB8AC3E}">
        <p14:creationId xmlns:p14="http://schemas.microsoft.com/office/powerpoint/2010/main" val="29927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Applicants are </a:t>
            </a:r>
            <a:r>
              <a:rPr lang="en-US" i="1"/>
              <a:t>strongly encouraged </a:t>
            </a:r>
            <a:r>
              <a:rPr lang="en-US"/>
              <a:t>to score their own application prior to submitting</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a:p>
        </p:txBody>
      </p:sp>
    </p:spTree>
    <p:extLst>
      <p:ext uri="{BB962C8B-B14F-4D97-AF65-F5344CB8AC3E}">
        <p14:creationId xmlns:p14="http://schemas.microsoft.com/office/powerpoint/2010/main" val="2978960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34</a:t>
            </a:fld>
            <a:endParaRPr lang="en-US"/>
          </a:p>
        </p:txBody>
      </p:sp>
    </p:spTree>
    <p:extLst>
      <p:ext uri="{BB962C8B-B14F-4D97-AF65-F5344CB8AC3E}">
        <p14:creationId xmlns:p14="http://schemas.microsoft.com/office/powerpoint/2010/main" val="2615464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36</a:t>
            </a:fld>
            <a:endParaRPr lang="en-US"/>
          </a:p>
        </p:txBody>
      </p:sp>
    </p:spTree>
    <p:extLst>
      <p:ext uri="{BB962C8B-B14F-4D97-AF65-F5344CB8AC3E}">
        <p14:creationId xmlns:p14="http://schemas.microsoft.com/office/powerpoint/2010/main" val="380918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1194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Favorite community events are ones with music, food and free stuff.</a:t>
            </a:r>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136179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err="1"/>
          </a:p>
        </p:txBody>
      </p:sp>
      <p:sp>
        <p:nvSpPr>
          <p:cNvPr id="4" name="Slide Number Placeholder 3"/>
          <p:cNvSpPr>
            <a:spLocks noGrp="1"/>
          </p:cNvSpPr>
          <p:nvPr>
            <p:ph type="sldNum" sz="quarter" idx="5"/>
          </p:nvPr>
        </p:nvSpPr>
        <p:spPr/>
        <p:txBody>
          <a:bodyPr/>
          <a:lstStyle/>
          <a:p>
            <a:fld id="{F9F08466-AEA7-4FC0-9459-6A32F61DA297}" type="slidenum">
              <a:rPr lang="en-US" smtClean="0"/>
              <a:pPr/>
              <a:t>8</a:t>
            </a:fld>
            <a:endParaRPr lang="en-US"/>
          </a:p>
        </p:txBody>
      </p:sp>
    </p:spTree>
    <p:extLst>
      <p:ext uri="{BB962C8B-B14F-4D97-AF65-F5344CB8AC3E}">
        <p14:creationId xmlns:p14="http://schemas.microsoft.com/office/powerpoint/2010/main" val="161269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9</a:t>
            </a:fld>
            <a:endParaRPr lang="en-US"/>
          </a:p>
        </p:txBody>
      </p:sp>
    </p:spTree>
    <p:extLst>
      <p:ext uri="{BB962C8B-B14F-4D97-AF65-F5344CB8AC3E}">
        <p14:creationId xmlns:p14="http://schemas.microsoft.com/office/powerpoint/2010/main" val="168137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1825396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1964953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2001265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4031140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10/16/2024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descr="Minnesota Department of Health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10/16/2024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10/16/2024</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10/16/2024</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10/16/2024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10/16/2024</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10/16/2024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10/16/2024</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10/16/2024</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10/16/2024</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10/16/2024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10/16/2024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10/16/2024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10/16/2024</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10/16/2024</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10/16/2024</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10/16/2024</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10/16/2024</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10/16/2024</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10/16/2024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10/16/2024</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10/16/2024</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10/16/2024</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10/16/2024</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10/16/2024</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10/16/2024</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10/16/2024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10/16/2024</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10/16/2024</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10/16/2024</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10/16/2024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10/16/2024</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10/16/2024</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10/16/2024</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10/16/2024</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10/16/2024</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8.jpe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mailto:health.healthybrain@state.mn.us"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alth.state.mn.us/diseases/alzheimers/funding/index.html"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Healthy Brain Community Grants</a:t>
            </a:r>
          </a:p>
        </p:txBody>
      </p:sp>
      <p:pic>
        <p:nvPicPr>
          <p:cNvPr id="7" name="Picture Placeholder 6" descr="A group of people standing together">
            <a:extLst>
              <a:ext uri="{FF2B5EF4-FFF2-40B4-BE49-F238E27FC236}">
                <a16:creationId xmlns:a16="http://schemas.microsoft.com/office/drawing/2014/main" id="{F707148E-D160-0E63-8750-3C6F6733F583}"/>
              </a:ext>
            </a:extLst>
          </p:cNvPr>
          <p:cNvPicPr>
            <a:picLocks noChangeAspect="1"/>
          </p:cNvPicPr>
          <p:nvPr/>
        </p:nvPicPr>
        <p:blipFill>
          <a:blip r:embed="rId3" cstate="print">
            <a:extLst>
              <a:ext uri="{28A0092B-C50C-407E-A947-70E740481C1C}">
                <a14:useLocalDpi xmlns:a14="http://schemas.microsoft.com/office/drawing/2010/main" val="0"/>
              </a:ext>
            </a:extLst>
          </a:blip>
          <a:srcRect l="11178" r="11178"/>
          <a:stretch>
            <a:fillRect/>
          </a:stretch>
        </p:blipFill>
        <p:spPr bwMode="gray">
          <a:xfrm>
            <a:off x="0" y="48268"/>
            <a:ext cx="12192000" cy="3380732"/>
          </a:xfrm>
          <a:prstGeom prst="rect">
            <a:avLst/>
          </a:prstGeom>
        </p:spPr>
      </p:pic>
      <p:sp>
        <p:nvSpPr>
          <p:cNvPr id="5" name="Text Placeholder 4"/>
          <p:cNvSpPr>
            <a:spLocks noGrp="1"/>
          </p:cNvSpPr>
          <p:nvPr>
            <p:ph type="body" sz="quarter" idx="18"/>
          </p:nvPr>
        </p:nvSpPr>
        <p:spPr/>
        <p:txBody>
          <a:bodyPr/>
          <a:lstStyle/>
          <a:p>
            <a:r>
              <a:rPr lang="en-US"/>
              <a:t>Healthy Brain Initiative</a:t>
            </a:r>
            <a:r>
              <a:rPr lang="en-US">
                <a:solidFill>
                  <a:schemeClr val="accent3"/>
                </a:solidFill>
              </a:rPr>
              <a:t>|</a:t>
            </a:r>
            <a:r>
              <a:rPr lang="en-US"/>
              <a:t> October 15, 2024</a:t>
            </a:r>
          </a:p>
        </p:txBody>
      </p:sp>
      <p:sp>
        <p:nvSpPr>
          <p:cNvPr id="9" name="Footer Placeholder 6"/>
          <p:cNvSpPr txBox="1">
            <a:spLocks/>
          </p:cNvSpPr>
          <p:nvPr/>
        </p:nvSpPr>
        <p:spPr bwMode="black">
          <a:xfrm>
            <a:off x="5766152" y="6138332"/>
            <a:ext cx="5587647" cy="365125"/>
          </a:xfrm>
          <a:prstGeom prst="rect">
            <a:avLst/>
          </a:prstGeom>
        </p:spPr>
        <p:txBody>
          <a:bodyPr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health.state.mn.us</a:t>
            </a:r>
          </a:p>
        </p:txBody>
      </p:sp>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Healthy Brain Community Grants Overview</a:t>
            </a:r>
          </a:p>
        </p:txBody>
      </p:sp>
      <p:sp>
        <p:nvSpPr>
          <p:cNvPr id="3" name="Text Placeholder 2">
            <a:extLst>
              <a:ext uri="{FF2B5EF4-FFF2-40B4-BE49-F238E27FC236}">
                <a16:creationId xmlns:a16="http://schemas.microsoft.com/office/drawing/2014/main" id="{45F44044-61EB-9508-3BE6-0522ACD78B28}"/>
              </a:ext>
            </a:extLst>
          </p:cNvPr>
          <p:cNvSpPr>
            <a:spLocks noGrp="1"/>
          </p:cNvSpPr>
          <p:nvPr>
            <p:ph type="body" sz="quarter" idx="18"/>
          </p:nvPr>
        </p:nvSpPr>
        <p:spPr/>
        <p:txBody>
          <a:bodyPr/>
          <a:lstStyle/>
          <a:p>
            <a:endParaRPr lang="en-US"/>
          </a:p>
        </p:txBody>
      </p:sp>
      <p:pic>
        <p:nvPicPr>
          <p:cNvPr id="7" name="Picture Placeholder 6" descr="A group of people standing together">
            <a:extLst>
              <a:ext uri="{FF2B5EF4-FFF2-40B4-BE49-F238E27FC236}">
                <a16:creationId xmlns:a16="http://schemas.microsoft.com/office/drawing/2014/main" id="{0C39C781-A528-6FE6-354C-BA3AB426CDE8}"/>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1178" r="11178"/>
          <a:stretch>
            <a:fillRect/>
          </a:stretch>
        </p:blipFill>
        <p:spPr/>
      </p:pic>
    </p:spTree>
    <p:extLst>
      <p:ext uri="{BB962C8B-B14F-4D97-AF65-F5344CB8AC3E}">
        <p14:creationId xmlns:p14="http://schemas.microsoft.com/office/powerpoint/2010/main" val="276666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FFA18A-C905-99E4-7A46-E3B941546CAB}"/>
              </a:ext>
            </a:extLst>
          </p:cNvPr>
          <p:cNvSpPr>
            <a:spLocks noGrp="1"/>
          </p:cNvSpPr>
          <p:nvPr>
            <p:ph type="title"/>
          </p:nvPr>
        </p:nvSpPr>
        <p:spPr/>
        <p:txBody>
          <a:bodyPr/>
          <a:lstStyle/>
          <a:p>
            <a:r>
              <a:rPr lang="en-US"/>
              <a:t>2022-2025 Healthy Brain Community Grant RFP </a:t>
            </a:r>
          </a:p>
        </p:txBody>
      </p:sp>
      <p:sp>
        <p:nvSpPr>
          <p:cNvPr id="8" name="Content Placeholder 7">
            <a:extLst>
              <a:ext uri="{FF2B5EF4-FFF2-40B4-BE49-F238E27FC236}">
                <a16:creationId xmlns:a16="http://schemas.microsoft.com/office/drawing/2014/main" id="{AEE6F8C1-7BEE-2A32-DF4C-51D6E4E55458}"/>
              </a:ext>
            </a:extLst>
          </p:cNvPr>
          <p:cNvSpPr>
            <a:spLocks noGrp="1"/>
          </p:cNvSpPr>
          <p:nvPr>
            <p:ph idx="1"/>
          </p:nvPr>
        </p:nvSpPr>
        <p:spPr/>
        <p:txBody>
          <a:bodyPr>
            <a:normAutofit fontScale="92500" lnSpcReduction="10000"/>
          </a:bodyPr>
          <a:lstStyle/>
          <a:p>
            <a:r>
              <a:rPr lang="en-US"/>
              <a:t>Activities and Focus </a:t>
            </a:r>
          </a:p>
          <a:p>
            <a:pPr lvl="1"/>
            <a:r>
              <a:rPr lang="en-US"/>
              <a:t>Educate and outreach: risk reduction, signs/symptoms, importance of early detection, dementia connections to other chronic diseases, brain health</a:t>
            </a:r>
          </a:p>
          <a:p>
            <a:pPr lvl="2"/>
            <a:r>
              <a:rPr lang="en-US"/>
              <a:t>Screening of play and conversations</a:t>
            </a:r>
          </a:p>
          <a:p>
            <a:pPr lvl="2"/>
            <a:r>
              <a:rPr lang="en-US"/>
              <a:t>Community events and health fairs </a:t>
            </a:r>
          </a:p>
          <a:p>
            <a:pPr lvl="2"/>
            <a:r>
              <a:rPr lang="en-US"/>
              <a:t>Community forums, speakers, and conversations </a:t>
            </a:r>
          </a:p>
          <a:p>
            <a:pPr lvl="2"/>
            <a:r>
              <a:rPr lang="en-US"/>
              <a:t>Evidenced-based Chronic Disease Management Education</a:t>
            </a:r>
          </a:p>
          <a:p>
            <a:pPr lvl="1"/>
            <a:r>
              <a:rPr lang="en-US"/>
              <a:t>Connect to caregiver support/resources, encouraged follow up with health care providers </a:t>
            </a:r>
          </a:p>
          <a:p>
            <a:r>
              <a:rPr lang="en-US"/>
              <a:t>Fund 4 organizations at $20,000/year</a:t>
            </a:r>
          </a:p>
          <a:p>
            <a:pPr lvl="1"/>
            <a:r>
              <a:rPr lang="en-US"/>
              <a:t>Total of $60,000 for each organization from Fall 2022 – Summer 2025 </a:t>
            </a:r>
          </a:p>
          <a:p>
            <a:pPr lvl="1"/>
            <a:endParaRPr lang="en-US"/>
          </a:p>
        </p:txBody>
      </p:sp>
      <p:sp>
        <p:nvSpPr>
          <p:cNvPr id="4" name="Date Placeholder 3">
            <a:extLst>
              <a:ext uri="{FF2B5EF4-FFF2-40B4-BE49-F238E27FC236}">
                <a16:creationId xmlns:a16="http://schemas.microsoft.com/office/drawing/2014/main" id="{613233AD-3EF8-E2BB-7112-07734390B27D}"/>
              </a:ext>
            </a:extLst>
          </p:cNvPr>
          <p:cNvSpPr>
            <a:spLocks noGrp="1"/>
          </p:cNvSpPr>
          <p:nvPr>
            <p:ph type="dt" sz="half" idx="10"/>
          </p:nvPr>
        </p:nvSpPr>
        <p:spPr/>
        <p:txBody>
          <a:bodyPr/>
          <a:lstStyle/>
          <a:p>
            <a:fld id="{D7ED242C-24FB-43A0-BCB6-43756FC812F6}" type="datetime1">
              <a:rPr lang="en-US" smtClean="0"/>
              <a:t>10/16/2024</a:t>
            </a:fld>
            <a:endParaRPr lang="en-US"/>
          </a:p>
        </p:txBody>
      </p:sp>
      <p:sp>
        <p:nvSpPr>
          <p:cNvPr id="5" name="Footer Placeholder 4">
            <a:extLst>
              <a:ext uri="{FF2B5EF4-FFF2-40B4-BE49-F238E27FC236}">
                <a16:creationId xmlns:a16="http://schemas.microsoft.com/office/drawing/2014/main" id="{BEDA2E28-FD4D-4DFF-0AB8-4F0A132622FB}"/>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0D4B7FFB-D243-95C6-2440-AEDF1B2429F8}"/>
              </a:ext>
            </a:extLst>
          </p:cNvPr>
          <p:cNvSpPr>
            <a:spLocks noGrp="1"/>
          </p:cNvSpPr>
          <p:nvPr>
            <p:ph type="sldNum" sz="quarter" idx="12"/>
          </p:nvPr>
        </p:nvSpPr>
        <p:spPr/>
        <p:txBody>
          <a:bodyPr/>
          <a:lstStyle/>
          <a:p>
            <a:fld id="{48F63A3B-78C7-47BE-AE5E-E10140E04643}" type="slidenum">
              <a:rPr lang="en-US" smtClean="0"/>
              <a:pPr/>
              <a:t>11</a:t>
            </a:fld>
            <a:endParaRPr lang="en-US"/>
          </a:p>
        </p:txBody>
      </p:sp>
    </p:spTree>
    <p:extLst>
      <p:ext uri="{BB962C8B-B14F-4D97-AF65-F5344CB8AC3E}">
        <p14:creationId xmlns:p14="http://schemas.microsoft.com/office/powerpoint/2010/main" val="139175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BF46-029F-0857-5891-8A11B4059E1A}"/>
              </a:ext>
            </a:extLst>
          </p:cNvPr>
          <p:cNvSpPr>
            <a:spLocks noGrp="1"/>
          </p:cNvSpPr>
          <p:nvPr>
            <p:ph type="title"/>
          </p:nvPr>
        </p:nvSpPr>
        <p:spPr/>
        <p:txBody>
          <a:bodyPr/>
          <a:lstStyle/>
          <a:p>
            <a:r>
              <a:rPr lang="en-US"/>
              <a:t>Examples of what our grantees are doing</a:t>
            </a:r>
          </a:p>
        </p:txBody>
      </p:sp>
      <p:pic>
        <p:nvPicPr>
          <p:cNvPr id="18" name="Picture 17" descr="flyer of webinar about dementia caregiving">
            <a:extLst>
              <a:ext uri="{FF2B5EF4-FFF2-40B4-BE49-F238E27FC236}">
                <a16:creationId xmlns:a16="http://schemas.microsoft.com/office/drawing/2014/main" id="{0F8786A6-EAF3-8CFE-8757-BA80114BA9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548" y="1345777"/>
            <a:ext cx="4676402" cy="2630476"/>
          </a:xfrm>
          <a:prstGeom prst="rect">
            <a:avLst/>
          </a:prstGeom>
        </p:spPr>
      </p:pic>
      <p:pic>
        <p:nvPicPr>
          <p:cNvPr id="14" name="Content Placeholder 13" descr="flyer of a conference for called Honoring Elder Wisdom">
            <a:extLst>
              <a:ext uri="{FF2B5EF4-FFF2-40B4-BE49-F238E27FC236}">
                <a16:creationId xmlns:a16="http://schemas.microsoft.com/office/drawing/2014/main" id="{19C8CCA6-B80F-FBE2-C8AD-D69A2AC36F48}"/>
              </a:ext>
            </a:extLst>
          </p:cNvPr>
          <p:cNvPicPr>
            <a:picLocks noGrp="1" noChangeAspect="1"/>
          </p:cNvPicPr>
          <p:nvPr>
            <p:ph idx="1"/>
          </p:nvPr>
        </p:nvPicPr>
        <p:blipFill>
          <a:blip r:embed="rId4"/>
          <a:stretch>
            <a:fillRect/>
          </a:stretch>
        </p:blipFill>
        <p:spPr>
          <a:xfrm rot="16200000">
            <a:off x="1386470" y="3494642"/>
            <a:ext cx="2726027" cy="3727637"/>
          </a:xfrm>
        </p:spPr>
      </p:pic>
      <p:pic>
        <p:nvPicPr>
          <p:cNvPr id="10" name="Picture 9" descr="screenshot from a magazine in Spanish language talking about the 10 signs of Alzheimers">
            <a:extLst>
              <a:ext uri="{FF2B5EF4-FFF2-40B4-BE49-F238E27FC236}">
                <a16:creationId xmlns:a16="http://schemas.microsoft.com/office/drawing/2014/main" id="{2BCADD60-B3E4-A58D-4E3D-9D6B0EA3E01F}"/>
              </a:ext>
            </a:extLst>
          </p:cNvPr>
          <p:cNvPicPr>
            <a:picLocks noChangeAspect="1"/>
          </p:cNvPicPr>
          <p:nvPr/>
        </p:nvPicPr>
        <p:blipFill>
          <a:blip r:embed="rId5"/>
          <a:stretch>
            <a:fillRect/>
          </a:stretch>
        </p:blipFill>
        <p:spPr>
          <a:xfrm>
            <a:off x="5043808" y="1716295"/>
            <a:ext cx="3456778" cy="4387027"/>
          </a:xfrm>
          <a:prstGeom prst="rect">
            <a:avLst/>
          </a:prstGeom>
        </p:spPr>
      </p:pic>
      <p:pic>
        <p:nvPicPr>
          <p:cNvPr id="16" name="Picture 15" descr="flyer about understanding dementia in the African Immigrant community">
            <a:extLst>
              <a:ext uri="{FF2B5EF4-FFF2-40B4-BE49-F238E27FC236}">
                <a16:creationId xmlns:a16="http://schemas.microsoft.com/office/drawing/2014/main" id="{56F5EBC4-8312-88ED-54E0-15E1CD65C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8444" y="1809318"/>
            <a:ext cx="3148129" cy="41975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Date Placeholder 3">
            <a:extLst>
              <a:ext uri="{FF2B5EF4-FFF2-40B4-BE49-F238E27FC236}">
                <a16:creationId xmlns:a16="http://schemas.microsoft.com/office/drawing/2014/main" id="{135F9FDE-D9B3-6F8C-2500-D6A745D5F8EB}"/>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D7E0FEEB-6B01-E061-4AB9-1F23889DB775}"/>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0E98B6EB-C78E-4107-A62C-D51BE3D33D58}"/>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198657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DC8D33-D34B-87F7-2EA9-9800D47584B9}"/>
              </a:ext>
            </a:extLst>
          </p:cNvPr>
          <p:cNvSpPr>
            <a:spLocks noGrp="1"/>
          </p:cNvSpPr>
          <p:nvPr>
            <p:ph type="ctrTitle"/>
          </p:nvPr>
        </p:nvSpPr>
        <p:spPr>
          <a:xfrm>
            <a:off x="266700" y="3477837"/>
            <a:ext cx="11658600" cy="1295182"/>
          </a:xfrm>
        </p:spPr>
        <p:txBody>
          <a:bodyPr wrap="square" anchor="ctr">
            <a:normAutofit/>
          </a:bodyPr>
          <a:lstStyle/>
          <a:p>
            <a:r>
              <a:rPr lang="en-US"/>
              <a:t>Grant Request for Proposal Details</a:t>
            </a:r>
          </a:p>
        </p:txBody>
      </p:sp>
      <p:pic>
        <p:nvPicPr>
          <p:cNvPr id="11" name="Picture Placeholder 10" descr="A person and a child smiling">
            <a:extLst>
              <a:ext uri="{FF2B5EF4-FFF2-40B4-BE49-F238E27FC236}">
                <a16:creationId xmlns:a16="http://schemas.microsoft.com/office/drawing/2014/main" id="{13A6A842-5092-2F18-63CC-F573D30E5604}"/>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30167" b="6453"/>
          <a:stretch/>
        </p:blipFill>
        <p:spPr>
          <a:xfrm>
            <a:off x="20" y="10"/>
            <a:ext cx="12191980" cy="3380722"/>
          </a:xfrm>
          <a:noFill/>
        </p:spPr>
      </p:pic>
      <p:sp>
        <p:nvSpPr>
          <p:cNvPr id="5" name="Footer Placeholder 4">
            <a:extLst>
              <a:ext uri="{FF2B5EF4-FFF2-40B4-BE49-F238E27FC236}">
                <a16:creationId xmlns:a16="http://schemas.microsoft.com/office/drawing/2014/main" id="{E5EB35B8-C952-A360-2266-0960501E61C8}"/>
              </a:ext>
            </a:extLst>
          </p:cNvPr>
          <p:cNvSpPr>
            <a:spLocks noGrp="1"/>
          </p:cNvSpPr>
          <p:nvPr>
            <p:ph type="ftr" sz="quarter" idx="3"/>
          </p:nvPr>
        </p:nvSpPr>
        <p:spPr>
          <a:xfrm>
            <a:off x="5766153" y="6138332"/>
            <a:ext cx="5587647" cy="365125"/>
          </a:xfrm>
        </p:spPr>
        <p:txBody>
          <a:bodyPr anchor="b">
            <a:normAutofit/>
          </a:bodyPr>
          <a:lstStyle/>
          <a:p>
            <a:pPr>
              <a:spcAft>
                <a:spcPts val="600"/>
              </a:spcAft>
            </a:pPr>
            <a:r>
              <a:rPr lang="en-US"/>
              <a:t>health.state.mn.us</a:t>
            </a:r>
          </a:p>
        </p:txBody>
      </p:sp>
      <p:sp>
        <p:nvSpPr>
          <p:cNvPr id="4" name="Date Placeholder 3">
            <a:extLst>
              <a:ext uri="{FF2B5EF4-FFF2-40B4-BE49-F238E27FC236}">
                <a16:creationId xmlns:a16="http://schemas.microsoft.com/office/drawing/2014/main" id="{873D5ABF-66BA-119E-65CA-8EEFD0F37D97}"/>
              </a:ext>
            </a:extLst>
          </p:cNvPr>
          <p:cNvSpPr>
            <a:spLocks noGrp="1"/>
          </p:cNvSpPr>
          <p:nvPr>
            <p:ph type="dt" sz="half" idx="4294967295"/>
          </p:nvPr>
        </p:nvSpPr>
        <p:spPr>
          <a:xfrm>
            <a:off x="838200" y="6356350"/>
            <a:ext cx="1358590" cy="365125"/>
          </a:xfrm>
        </p:spPr>
        <p:txBody>
          <a:bodyPr/>
          <a:lstStyle/>
          <a:p>
            <a:pPr>
              <a:spcAft>
                <a:spcPts val="600"/>
              </a:spcAft>
            </a:pPr>
            <a:fld id="{9A198C9B-0587-4A1E-9E03-E4C9FE222F08}" type="datetime1">
              <a:rPr lang="en-US" smtClean="0"/>
              <a:pPr>
                <a:spcAft>
                  <a:spcPts val="600"/>
                </a:spcAft>
              </a:pPr>
              <a:t>10/16/2024</a:t>
            </a:fld>
            <a:endParaRPr lang="en-US"/>
          </a:p>
        </p:txBody>
      </p:sp>
      <p:sp>
        <p:nvSpPr>
          <p:cNvPr id="6" name="Slide Number Placeholder 5">
            <a:extLst>
              <a:ext uri="{FF2B5EF4-FFF2-40B4-BE49-F238E27FC236}">
                <a16:creationId xmlns:a16="http://schemas.microsoft.com/office/drawing/2014/main" id="{13A4F73E-D11D-CA1D-9E60-6E5AFBA17CCD}"/>
              </a:ext>
            </a:extLst>
          </p:cNvPr>
          <p:cNvSpPr>
            <a:spLocks noGrp="1"/>
          </p:cNvSpPr>
          <p:nvPr>
            <p:ph type="sldNum" sz="quarter" idx="4294967295"/>
          </p:nvPr>
        </p:nvSpPr>
        <p:spPr>
          <a:xfrm>
            <a:off x="9891132" y="6356350"/>
            <a:ext cx="1462668" cy="365125"/>
          </a:xfrm>
        </p:spPr>
        <p:txBody>
          <a:bodyPr/>
          <a:lstStyle/>
          <a:p>
            <a:pPr>
              <a:spcAft>
                <a:spcPts val="600"/>
              </a:spcAft>
            </a:pPr>
            <a:fld id="{48F63A3B-78C7-47BE-AE5E-E10140E04643}" type="slidenum">
              <a:rPr lang="en-US" smtClean="0"/>
              <a:pPr>
                <a:spcAft>
                  <a:spcPts val="600"/>
                </a:spcAft>
              </a:pPr>
              <a:t>13</a:t>
            </a:fld>
            <a:endParaRPr lang="en-US"/>
          </a:p>
        </p:txBody>
      </p:sp>
    </p:spTree>
    <p:extLst>
      <p:ext uri="{BB962C8B-B14F-4D97-AF65-F5344CB8AC3E}">
        <p14:creationId xmlns:p14="http://schemas.microsoft.com/office/powerpoint/2010/main" val="144113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C194-9680-A4E0-12F0-4F94E788FEAA}"/>
              </a:ext>
            </a:extLst>
          </p:cNvPr>
          <p:cNvSpPr>
            <a:spLocks noGrp="1"/>
          </p:cNvSpPr>
          <p:nvPr>
            <p:ph type="title"/>
          </p:nvPr>
        </p:nvSpPr>
        <p:spPr>
          <a:xfrm>
            <a:off x="838200" y="-1"/>
            <a:ext cx="10515600" cy="1216025"/>
          </a:xfrm>
        </p:spPr>
        <p:txBody>
          <a:bodyPr anchor="ctr">
            <a:normAutofit/>
          </a:bodyPr>
          <a:lstStyle/>
          <a:p>
            <a:r>
              <a:rPr lang="en-US"/>
              <a:t>Timeline</a:t>
            </a:r>
          </a:p>
        </p:txBody>
      </p:sp>
      <p:sp>
        <p:nvSpPr>
          <p:cNvPr id="4" name="Date Placeholder 3">
            <a:extLst>
              <a:ext uri="{FF2B5EF4-FFF2-40B4-BE49-F238E27FC236}">
                <a16:creationId xmlns:a16="http://schemas.microsoft.com/office/drawing/2014/main" id="{08E3BFFB-768B-C234-6E24-D62F89044148}"/>
              </a:ext>
            </a:extLst>
          </p:cNvPr>
          <p:cNvSpPr>
            <a:spLocks noGrp="1"/>
          </p:cNvSpPr>
          <p:nvPr>
            <p:ph type="dt" sz="half" idx="10"/>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A431F51D-DC95-F42A-0674-88767EDE1544}"/>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4289351F-AB5F-AD18-1DC5-E131FA97F535}"/>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14</a:t>
            </a:fld>
            <a:endParaRPr lang="en-US"/>
          </a:p>
        </p:txBody>
      </p:sp>
      <p:graphicFrame>
        <p:nvGraphicFramePr>
          <p:cNvPr id="16" name="Content Placeholder 2">
            <a:extLst>
              <a:ext uri="{FF2B5EF4-FFF2-40B4-BE49-F238E27FC236}">
                <a16:creationId xmlns:a16="http://schemas.microsoft.com/office/drawing/2014/main" id="{22A03400-BC5C-32E2-4C95-B0EEC6FFF85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312619168"/>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205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5147-5DD3-0044-2341-F2BBF0929DE4}"/>
              </a:ext>
            </a:extLst>
          </p:cNvPr>
          <p:cNvSpPr>
            <a:spLocks noGrp="1"/>
          </p:cNvSpPr>
          <p:nvPr>
            <p:ph type="title"/>
          </p:nvPr>
        </p:nvSpPr>
        <p:spPr/>
        <p:txBody>
          <a:bodyPr/>
          <a:lstStyle/>
          <a:p>
            <a:r>
              <a:rPr lang="en-US"/>
              <a:t>2025-2028 Healthy Brain Community Grants Funding</a:t>
            </a:r>
          </a:p>
        </p:txBody>
      </p:sp>
      <p:graphicFrame>
        <p:nvGraphicFramePr>
          <p:cNvPr id="7" name="Content Placeholder 6">
            <a:extLst>
              <a:ext uri="{FF2B5EF4-FFF2-40B4-BE49-F238E27FC236}">
                <a16:creationId xmlns:a16="http://schemas.microsoft.com/office/drawing/2014/main" id="{3A0A77D8-83F5-1CC5-45D3-117BEA9F0ECC}"/>
              </a:ext>
            </a:extLst>
          </p:cNvPr>
          <p:cNvGraphicFramePr>
            <a:graphicFrameLocks noGrp="1"/>
          </p:cNvGraphicFramePr>
          <p:nvPr>
            <p:ph idx="1"/>
            <p:extLst>
              <p:ext uri="{D42A27DB-BD31-4B8C-83A1-F6EECF244321}">
                <p14:modId xmlns:p14="http://schemas.microsoft.com/office/powerpoint/2010/main" val="3804391774"/>
              </p:ext>
            </p:extLst>
          </p:nvPr>
        </p:nvGraphicFramePr>
        <p:xfrm>
          <a:off x="1325526" y="1687719"/>
          <a:ext cx="9640185" cy="4075127"/>
        </p:xfrm>
        <a:graphic>
          <a:graphicData uri="http://schemas.openxmlformats.org/drawingml/2006/table">
            <a:tbl>
              <a:tblPr firstRow="1"/>
              <a:tblGrid>
                <a:gridCol w="5145565">
                  <a:extLst>
                    <a:ext uri="{9D8B030D-6E8A-4147-A177-3AD203B41FA5}">
                      <a16:colId xmlns:a16="http://schemas.microsoft.com/office/drawing/2014/main" val="3772041307"/>
                    </a:ext>
                  </a:extLst>
                </a:gridCol>
                <a:gridCol w="4494620">
                  <a:extLst>
                    <a:ext uri="{9D8B030D-6E8A-4147-A177-3AD203B41FA5}">
                      <a16:colId xmlns:a16="http://schemas.microsoft.com/office/drawing/2014/main" val="2766747433"/>
                    </a:ext>
                  </a:extLst>
                </a:gridCol>
              </a:tblGrid>
              <a:tr h="601248">
                <a:tc>
                  <a:txBody>
                    <a:bodyPr/>
                    <a:lstStyle/>
                    <a:p>
                      <a:pPr algn="ctr" rtl="0" fontAlgn="base"/>
                      <a:r>
                        <a:rPr lang="en-US" sz="2400" b="1" i="0">
                          <a:solidFill>
                            <a:schemeClr val="bg1"/>
                          </a:solidFill>
                          <a:effectLst/>
                          <a:latin typeface="Calibri" panose="020F0502020204030204" pitchFamily="34" charset="0"/>
                        </a:rPr>
                        <a:t>Funding </a:t>
                      </a:r>
                      <a:endParaRPr lang="en-US" sz="2400" b="1"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3865"/>
                    </a:solidFill>
                  </a:tcPr>
                </a:tc>
                <a:tc>
                  <a:txBody>
                    <a:bodyPr/>
                    <a:lstStyle/>
                    <a:p>
                      <a:pPr algn="ctr" rtl="0" fontAlgn="base"/>
                      <a:r>
                        <a:rPr lang="en-US" sz="2400" b="1" i="0">
                          <a:solidFill>
                            <a:schemeClr val="bg1"/>
                          </a:solidFill>
                          <a:effectLst/>
                          <a:latin typeface="Calibri" panose="020F0502020204030204" pitchFamily="34" charset="0"/>
                        </a:rPr>
                        <a:t>Estimate </a:t>
                      </a:r>
                      <a:endParaRPr lang="en-US" sz="2400" b="1"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3865"/>
                    </a:solidFill>
                  </a:tcPr>
                </a:tc>
                <a:extLst>
                  <a:ext uri="{0D108BD9-81ED-4DB2-BD59-A6C34878D82A}">
                    <a16:rowId xmlns:a16="http://schemas.microsoft.com/office/drawing/2014/main" val="475123545"/>
                  </a:ext>
                </a:extLst>
              </a:tr>
              <a:tr h="868470">
                <a:tc>
                  <a:txBody>
                    <a:bodyPr/>
                    <a:lstStyle/>
                    <a:p>
                      <a:pPr algn="l" rtl="0" fontAlgn="base"/>
                      <a:r>
                        <a:rPr lang="en-US" sz="1800" b="0" i="0">
                          <a:solidFill>
                            <a:schemeClr val="bg1"/>
                          </a:solidFill>
                          <a:effectLst/>
                          <a:latin typeface="Calibri" panose="020F0502020204030204" pitchFamily="34" charset="0"/>
                        </a:rPr>
                        <a:t>Estimated Amount of Total Funding Available</a:t>
                      </a:r>
                      <a:endParaRPr lang="en-US" sz="1800" b="0"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tx1"/>
                    </a:solidFill>
                  </a:tcPr>
                </a:tc>
                <a:tc>
                  <a:txBody>
                    <a:bodyPr/>
                    <a:lstStyle/>
                    <a:p>
                      <a:pPr algn="ctr" rtl="0" fontAlgn="base"/>
                      <a:r>
                        <a:rPr lang="en-US" sz="1800" b="0" i="0">
                          <a:effectLst/>
                          <a:latin typeface="Calibri" panose="020F0502020204030204" pitchFamily="34" charset="0"/>
                        </a:rPr>
                        <a:t>$240,000 for 3.5 years </a:t>
                      </a:r>
                      <a:endParaRPr lang="en-US" sz="1800" b="0" i="0">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480339917"/>
                  </a:ext>
                </a:extLst>
              </a:tr>
              <a:tr h="534443">
                <a:tc>
                  <a:txBody>
                    <a:bodyPr/>
                    <a:lstStyle/>
                    <a:p>
                      <a:pPr algn="l" rtl="0" fontAlgn="base"/>
                      <a:r>
                        <a:rPr lang="en-US" sz="1800" b="0" i="0">
                          <a:solidFill>
                            <a:schemeClr val="bg1"/>
                          </a:solidFill>
                          <a:effectLst/>
                          <a:latin typeface="Calibri" panose="020F0502020204030204" pitchFamily="34" charset="0"/>
                        </a:rPr>
                        <a:t>Estimated Number of Awards </a:t>
                      </a:r>
                      <a:endParaRPr lang="en-US" sz="1800" b="0"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tx1"/>
                    </a:solidFill>
                  </a:tcPr>
                </a:tc>
                <a:tc>
                  <a:txBody>
                    <a:bodyPr/>
                    <a:lstStyle/>
                    <a:p>
                      <a:pPr algn="ctr" rtl="0" fontAlgn="base"/>
                      <a:r>
                        <a:rPr lang="en-US" sz="1800" b="0" i="0">
                          <a:effectLst/>
                          <a:latin typeface="Calibri" panose="020F0502020204030204" pitchFamily="34" charset="0"/>
                        </a:rPr>
                        <a:t>1-4 </a:t>
                      </a:r>
                      <a:endParaRPr lang="en-US" sz="1800" b="0" i="0">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134242817"/>
                  </a:ext>
                </a:extLst>
              </a:tr>
              <a:tr h="534443">
                <a:tc>
                  <a:txBody>
                    <a:bodyPr/>
                    <a:lstStyle/>
                    <a:p>
                      <a:pPr algn="l" rtl="0" fontAlgn="base"/>
                      <a:r>
                        <a:rPr lang="en-US" sz="1800" b="0" i="0">
                          <a:solidFill>
                            <a:schemeClr val="bg1"/>
                          </a:solidFill>
                          <a:effectLst/>
                          <a:latin typeface="Calibri" panose="020F0502020204030204" pitchFamily="34" charset="0"/>
                        </a:rPr>
                        <a:t>Estimated Annual Award  </a:t>
                      </a:r>
                      <a:endParaRPr lang="en-US" sz="1800" b="0"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tx1"/>
                    </a:solidFill>
                  </a:tcPr>
                </a:tc>
                <a:tc>
                  <a:txBody>
                    <a:bodyPr/>
                    <a:lstStyle/>
                    <a:p>
                      <a:pPr algn="ctr" rtl="0" fontAlgn="base"/>
                      <a:r>
                        <a:rPr lang="en-US" sz="1800" b="0" i="0">
                          <a:effectLst/>
                          <a:latin typeface="Calibri" panose="020F0502020204030204" pitchFamily="34" charset="0"/>
                        </a:rPr>
                        <a:t>$20,000 annually </a:t>
                      </a:r>
                      <a:endParaRPr lang="en-US" sz="1800" b="0" i="0">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565839244"/>
                  </a:ext>
                </a:extLst>
              </a:tr>
              <a:tr h="1536523">
                <a:tc>
                  <a:txBody>
                    <a:bodyPr/>
                    <a:lstStyle/>
                    <a:p>
                      <a:pPr algn="l" rtl="0" fontAlgn="base"/>
                      <a:r>
                        <a:rPr lang="en-US" sz="1800" b="0" i="0">
                          <a:solidFill>
                            <a:schemeClr val="bg1"/>
                          </a:solidFill>
                          <a:effectLst/>
                          <a:latin typeface="Calibri" panose="020F0502020204030204" pitchFamily="34" charset="0"/>
                        </a:rPr>
                        <a:t>Estimated Award Maximum for 3.5 years (depending on satisfactory grant performance and funding availability) </a:t>
                      </a:r>
                      <a:endParaRPr lang="en-US" sz="1800" b="0" i="0">
                        <a:solidFill>
                          <a:schemeClr val="bg1"/>
                        </a:solidFill>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tx1"/>
                    </a:solidFill>
                  </a:tcPr>
                </a:tc>
                <a:tc>
                  <a:txBody>
                    <a:bodyPr/>
                    <a:lstStyle/>
                    <a:p>
                      <a:pPr algn="ctr" rtl="0" fontAlgn="base"/>
                      <a:r>
                        <a:rPr lang="en-US" sz="1800" b="0" i="0">
                          <a:effectLst/>
                          <a:latin typeface="Calibri" panose="020F0502020204030204" pitchFamily="34" charset="0"/>
                        </a:rPr>
                        <a:t>$60,000 /grantee</a:t>
                      </a:r>
                      <a:endParaRPr lang="en-US" sz="1800" b="0" i="0">
                        <a:effectLst/>
                      </a:endParaRPr>
                    </a:p>
                  </a:txBody>
                  <a:tcPr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FFFFF"/>
                    </a:solidFill>
                  </a:tcPr>
                </a:tc>
                <a:extLst>
                  <a:ext uri="{0D108BD9-81ED-4DB2-BD59-A6C34878D82A}">
                    <a16:rowId xmlns:a16="http://schemas.microsoft.com/office/drawing/2014/main" val="1923564858"/>
                  </a:ext>
                </a:extLst>
              </a:tr>
            </a:tbl>
          </a:graphicData>
        </a:graphic>
      </p:graphicFrame>
      <p:sp>
        <p:nvSpPr>
          <p:cNvPr id="4" name="Date Placeholder 3">
            <a:extLst>
              <a:ext uri="{FF2B5EF4-FFF2-40B4-BE49-F238E27FC236}">
                <a16:creationId xmlns:a16="http://schemas.microsoft.com/office/drawing/2014/main" id="{E382289B-0B0D-8AC3-4023-2B1F0E36F548}"/>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8E845651-9675-14C1-26B6-6C34D22ABA30}"/>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271917E4-E38D-020E-CA88-7B3CF38D6087}"/>
              </a:ext>
            </a:extLst>
          </p:cNvPr>
          <p:cNvSpPr>
            <a:spLocks noGrp="1"/>
          </p:cNvSpPr>
          <p:nvPr>
            <p:ph type="sldNum" sz="quarter" idx="12"/>
          </p:nvPr>
        </p:nvSpPr>
        <p:spPr/>
        <p:txBody>
          <a:bodyPr/>
          <a:lstStyle/>
          <a:p>
            <a:fld id="{48F63A3B-78C7-47BE-AE5E-E10140E04643}" type="slidenum">
              <a:rPr lang="en-US" smtClean="0"/>
              <a:t>15</a:t>
            </a:fld>
            <a:endParaRPr lang="en-US"/>
          </a:p>
        </p:txBody>
      </p:sp>
    </p:spTree>
    <p:extLst>
      <p:ext uri="{BB962C8B-B14F-4D97-AF65-F5344CB8AC3E}">
        <p14:creationId xmlns:p14="http://schemas.microsoft.com/office/powerpoint/2010/main" val="65324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774A-7F7A-9858-C261-6F047749C6AB}"/>
              </a:ext>
            </a:extLst>
          </p:cNvPr>
          <p:cNvSpPr>
            <a:spLocks noGrp="1"/>
          </p:cNvSpPr>
          <p:nvPr>
            <p:ph type="title"/>
          </p:nvPr>
        </p:nvSpPr>
        <p:spPr/>
        <p:txBody>
          <a:bodyPr/>
          <a:lstStyle/>
          <a:p>
            <a:r>
              <a:rPr lang="en-US"/>
              <a:t>Eligibility</a:t>
            </a:r>
          </a:p>
        </p:txBody>
      </p:sp>
      <p:sp>
        <p:nvSpPr>
          <p:cNvPr id="3" name="Content Placeholder 2">
            <a:extLst>
              <a:ext uri="{FF2B5EF4-FFF2-40B4-BE49-F238E27FC236}">
                <a16:creationId xmlns:a16="http://schemas.microsoft.com/office/drawing/2014/main" id="{909A0E0F-C0E1-FF55-E531-56BFC372324A}"/>
              </a:ext>
            </a:extLst>
          </p:cNvPr>
          <p:cNvSpPr>
            <a:spLocks noGrp="1"/>
          </p:cNvSpPr>
          <p:nvPr>
            <p:ph idx="1"/>
          </p:nvPr>
        </p:nvSpPr>
        <p:spPr/>
        <p:txBody>
          <a:bodyPr>
            <a:normAutofit fontScale="92500" lnSpcReduction="20000"/>
          </a:bodyPr>
          <a:lstStyle/>
          <a:p>
            <a:r>
              <a:rPr lang="en-US" sz="2800"/>
              <a:t>Eligible Applicants</a:t>
            </a: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latin typeface="Calibri" panose="020F0502020204030204" pitchFamily="34" charset="0"/>
                <a:ea typeface="MS Mincho" panose="02020609040205080304" pitchFamily="49" charset="-128"/>
                <a:cs typeface="Times New Roman" panose="02020603050405020304" pitchFamily="18" charset="0"/>
              </a:rPr>
              <a:t>Community-based organizations</a:t>
            </a:r>
            <a:endParaRPr lang="en-US" sz="2000">
              <a:latin typeface="Calibri" panose="020F0502020204030204" pitchFamily="34" charset="0"/>
              <a:ea typeface="MS Mincho" panose="02020609040205080304" pitchFamily="49" charset="-128"/>
              <a:cs typeface="Times New Roman" panose="02020603050405020304" pitchFamily="18" charset="0"/>
            </a:endParaRP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latin typeface="Calibri" panose="020F0502020204030204" pitchFamily="34" charset="0"/>
                <a:ea typeface="MS Mincho" panose="02020609040205080304" pitchFamily="49" charset="-128"/>
                <a:cs typeface="Times New Roman" panose="02020603050405020304" pitchFamily="18" charset="0"/>
              </a:rPr>
              <a:t>Tribal governments</a:t>
            </a:r>
            <a:endParaRPr lang="en-US" sz="2000">
              <a:latin typeface="Calibri" panose="020F0502020204030204" pitchFamily="34" charset="0"/>
              <a:ea typeface="MS Mincho" panose="02020609040205080304" pitchFamily="49" charset="-128"/>
              <a:cs typeface="Times New Roman" panose="02020603050405020304" pitchFamily="18" charset="0"/>
            </a:endParaRP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latin typeface="Calibri" panose="020F0502020204030204" pitchFamily="34" charset="0"/>
                <a:ea typeface="MS Mincho" panose="02020609040205080304" pitchFamily="49" charset="-128"/>
                <a:cs typeface="Times New Roman" panose="02020603050405020304" pitchFamily="18" charset="0"/>
              </a:rPr>
              <a:t>Nonprofit organizations</a:t>
            </a:r>
            <a:endParaRPr lang="en-US" sz="2000">
              <a:latin typeface="Calibri" panose="020F0502020204030204" pitchFamily="34" charset="0"/>
              <a:ea typeface="MS Mincho" panose="02020609040205080304" pitchFamily="49" charset="-128"/>
              <a:cs typeface="Times New Roman" panose="02020603050405020304" pitchFamily="18" charset="0"/>
            </a:endParaRP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latin typeface="Calibri" panose="020F0502020204030204" pitchFamily="34" charset="0"/>
                <a:ea typeface="MS Mincho" panose="02020609040205080304" pitchFamily="49" charset="-128"/>
                <a:cs typeface="Times New Roman" panose="02020603050405020304" pitchFamily="18" charset="0"/>
              </a:rPr>
              <a:t>Faith-based organizations</a:t>
            </a:r>
            <a:endParaRPr lang="en-US" sz="2000">
              <a:latin typeface="Calibri" panose="020F0502020204030204" pitchFamily="34" charset="0"/>
              <a:ea typeface="MS Mincho" panose="02020609040205080304" pitchFamily="49" charset="-128"/>
              <a:cs typeface="Times New Roman" panose="02020603050405020304" pitchFamily="18" charset="0"/>
            </a:endParaRP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latin typeface="Calibri" panose="020F0502020204030204" pitchFamily="34" charset="0"/>
                <a:ea typeface="MS Mincho" panose="02020609040205080304" pitchFamily="49" charset="-128"/>
                <a:cs typeface="Times New Roman" panose="02020603050405020304" pitchFamily="18" charset="0"/>
              </a:rPr>
              <a:t>Social service organizations </a:t>
            </a: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Clinics or healthcare organizations</a:t>
            </a:r>
            <a:endParaRPr lang="en-US" sz="2000">
              <a:effectLst/>
              <a:latin typeface="Calibri" panose="020F0502020204030204" pitchFamily="34" charset="0"/>
              <a:ea typeface="MS Mincho" panose="02020609040205080304" pitchFamily="49" charset="-128"/>
              <a:cs typeface="Times New Roman" panose="02020603050405020304" pitchFamily="18" charset="0"/>
            </a:endParaRP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Community Health Boards/Local Public Health </a:t>
            </a: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effectLst/>
                <a:latin typeface="Calibri" panose="020F0502020204030204" pitchFamily="34" charset="0"/>
                <a:ea typeface="MS Mincho" panose="02020609040205080304" pitchFamily="49" charset="-128"/>
                <a:cs typeface="Times New Roman" panose="02020603050405020304" pitchFamily="18" charset="0"/>
              </a:rPr>
              <a:t>Local government</a:t>
            </a:r>
          </a:p>
          <a:p>
            <a:pPr marL="800100" lvl="1" indent="-342900">
              <a:lnSpc>
                <a:spcPct val="107000"/>
              </a:lnSpc>
              <a:spcBef>
                <a:spcPts val="0"/>
              </a:spcBef>
              <a:spcAft>
                <a:spcPts val="0"/>
              </a:spcAft>
              <a:buClr>
                <a:srgbClr val="003865"/>
              </a:buClr>
              <a:buFont typeface="Symbol" panose="05050102010706020507" pitchFamily="18" charset="2"/>
              <a:buChar char=""/>
              <a:tabLst>
                <a:tab pos="-1097280" algn="l"/>
              </a:tabLst>
            </a:pPr>
            <a:r>
              <a:rPr lang="en-US" sz="2000">
                <a:effectLst/>
                <a:latin typeface="Calibri" panose="020F0502020204030204" pitchFamily="34" charset="0"/>
                <a:ea typeface="MS Mincho" panose="02020609040205080304" pitchFamily="49" charset="-128"/>
                <a:cs typeface="Times New Roman" panose="02020603050405020304" pitchFamily="18" charset="0"/>
              </a:rPr>
              <a:t>Community Coalitions</a:t>
            </a:r>
          </a:p>
          <a:p>
            <a:pPr marL="457200" lvl="1" indent="0">
              <a:lnSpc>
                <a:spcPct val="107000"/>
              </a:lnSpc>
              <a:spcBef>
                <a:spcPts val="0"/>
              </a:spcBef>
              <a:spcAft>
                <a:spcPts val="800"/>
              </a:spcAft>
              <a:buClr>
                <a:srgbClr val="003865"/>
              </a:buClr>
              <a:buNone/>
              <a:tabLst>
                <a:tab pos="-1097280" algn="l"/>
              </a:tabLst>
            </a:pPr>
            <a:endParaRPr lang="en-US" sz="20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a:lnSpc>
                <a:spcPct val="107000"/>
              </a:lnSpc>
              <a:spcBef>
                <a:spcPts val="0"/>
              </a:spcBef>
              <a:spcAft>
                <a:spcPts val="800"/>
              </a:spcAft>
              <a:buClr>
                <a:srgbClr val="003865"/>
              </a:buClr>
              <a:tabLst>
                <a:tab pos="-1097280" algn="l"/>
              </a:tabLst>
            </a:pPr>
            <a:r>
              <a:rPr lang="en-US" sz="2800">
                <a:solidFill>
                  <a:srgbClr val="000000"/>
                </a:solidFill>
                <a:latin typeface="Calibri" panose="020F0502020204030204" pitchFamily="34" charset="0"/>
                <a:ea typeface="MS Mincho" panose="02020609040205080304" pitchFamily="49" charset="-128"/>
                <a:cs typeface="Times New Roman" panose="02020603050405020304" pitchFamily="18" charset="0"/>
              </a:rPr>
              <a:t>We cannot fund research with this grant.</a:t>
            </a:r>
          </a:p>
          <a:p>
            <a:pPr>
              <a:lnSpc>
                <a:spcPct val="107000"/>
              </a:lnSpc>
              <a:spcBef>
                <a:spcPts val="0"/>
              </a:spcBef>
              <a:spcAft>
                <a:spcPts val="800"/>
              </a:spcAft>
              <a:buClr>
                <a:srgbClr val="003865"/>
              </a:buClr>
              <a:tabLst>
                <a:tab pos="-1097280" algn="l"/>
              </a:tabLst>
            </a:pPr>
            <a:r>
              <a:rPr lang="en-US" sz="2800">
                <a:solidFill>
                  <a:srgbClr val="000000"/>
                </a:solidFill>
                <a:latin typeface="Calibri" panose="020F0502020204030204" pitchFamily="34" charset="0"/>
                <a:ea typeface="MS Mincho" panose="02020609040205080304" pitchFamily="49" charset="-128"/>
                <a:cs typeface="Times New Roman" panose="02020603050405020304" pitchFamily="18" charset="0"/>
              </a:rPr>
              <a:t>Organizations who have been funded in the past 2 years are not eligible to apply.</a:t>
            </a:r>
          </a:p>
          <a:p>
            <a:pPr marL="342900" indent="-342900">
              <a:lnSpc>
                <a:spcPct val="107000"/>
              </a:lnSpc>
              <a:spcBef>
                <a:spcPts val="0"/>
              </a:spcBef>
              <a:spcAft>
                <a:spcPts val="800"/>
              </a:spcAft>
              <a:buClr>
                <a:srgbClr val="003865"/>
              </a:buClr>
              <a:buFont typeface="Symbol" panose="05050102010706020507" pitchFamily="18" charset="2"/>
              <a:buChar char=""/>
              <a:tabLst>
                <a:tab pos="-1097280" algn="l"/>
              </a:tabLst>
            </a:pPr>
            <a:endParaRPr lang="en-US" sz="1800">
              <a:effectLst/>
              <a:latin typeface="Calibri" panose="020F0502020204030204" pitchFamily="34" charset="0"/>
              <a:ea typeface="MS Mincho" panose="02020609040205080304" pitchFamily="49" charset="-128"/>
              <a:cs typeface="Times New Roman" panose="02020603050405020304" pitchFamily="18" charset="0"/>
            </a:endParaRPr>
          </a:p>
          <a:p>
            <a:endParaRPr lang="en-US"/>
          </a:p>
          <a:p>
            <a:pPr lvl="1"/>
            <a:endParaRPr lang="en-US"/>
          </a:p>
        </p:txBody>
      </p:sp>
      <p:sp>
        <p:nvSpPr>
          <p:cNvPr id="4" name="Date Placeholder 3">
            <a:extLst>
              <a:ext uri="{FF2B5EF4-FFF2-40B4-BE49-F238E27FC236}">
                <a16:creationId xmlns:a16="http://schemas.microsoft.com/office/drawing/2014/main" id="{698C179B-518C-790B-4DD0-B2F65C3D4B47}"/>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A4DB4D1A-45C4-072A-E40E-4680FEA80992}"/>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389532FE-54C6-C235-9352-A81CE33E02E2}"/>
              </a:ext>
            </a:extLst>
          </p:cNvPr>
          <p:cNvSpPr>
            <a:spLocks noGrp="1"/>
          </p:cNvSpPr>
          <p:nvPr>
            <p:ph type="sldNum" sz="quarter" idx="12"/>
          </p:nvPr>
        </p:nvSpPr>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483176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933973-C2C6-ED4E-533B-A623EB504ECB}"/>
              </a:ext>
            </a:extLst>
          </p:cNvPr>
          <p:cNvSpPr>
            <a:spLocks noGrp="1"/>
          </p:cNvSpPr>
          <p:nvPr>
            <p:ph type="title"/>
          </p:nvPr>
        </p:nvSpPr>
        <p:spPr>
          <a:xfrm>
            <a:off x="838200" y="-1"/>
            <a:ext cx="10515600" cy="1216025"/>
          </a:xfrm>
        </p:spPr>
        <p:txBody>
          <a:bodyPr anchor="ctr">
            <a:normAutofit/>
          </a:bodyPr>
          <a:lstStyle/>
          <a:p>
            <a:r>
              <a:rPr lang="en-US"/>
              <a:t>Focus Population and Eligible Projects</a:t>
            </a:r>
          </a:p>
        </p:txBody>
      </p:sp>
      <p:sp>
        <p:nvSpPr>
          <p:cNvPr id="54" name="Content Placeholder 5">
            <a:extLst>
              <a:ext uri="{FF2B5EF4-FFF2-40B4-BE49-F238E27FC236}">
                <a16:creationId xmlns:a16="http://schemas.microsoft.com/office/drawing/2014/main" id="{4FB5D416-534D-FDAE-2B94-5F009B62069E}"/>
              </a:ext>
            </a:extLst>
          </p:cNvPr>
          <p:cNvSpPr>
            <a:spLocks noGrp="1"/>
          </p:cNvSpPr>
          <p:nvPr>
            <p:ph idx="1"/>
          </p:nvPr>
        </p:nvSpPr>
        <p:spPr>
          <a:xfrm>
            <a:off x="838200" y="1335281"/>
            <a:ext cx="10515600" cy="4841683"/>
          </a:xfrm>
        </p:spPr>
        <p:txBody>
          <a:bodyPr>
            <a:normAutofit/>
          </a:bodyPr>
          <a:lstStyle/>
          <a:p>
            <a:r>
              <a:rPr lang="en-US">
                <a:effectLst/>
              </a:rPr>
              <a:t>This grant is focused on supporting populations affected by health inequities related to dementia, including BIPOC, LGBTQ+, American Indian, people living with disabilities, and communities in Greater Minnesota.</a:t>
            </a:r>
          </a:p>
          <a:p>
            <a:endParaRPr lang="en-US"/>
          </a:p>
          <a:p>
            <a:r>
              <a:rPr lang="en-US"/>
              <a:t>Risk Reduction Strategies</a:t>
            </a:r>
          </a:p>
          <a:p>
            <a:r>
              <a:rPr lang="en-US"/>
              <a:t>Early Diagnosis and Detection Strategies</a:t>
            </a:r>
          </a:p>
          <a:p>
            <a:r>
              <a:rPr lang="en-US"/>
              <a:t>Caregiver Support Strategies</a:t>
            </a:r>
          </a:p>
          <a:p>
            <a:endParaRPr lang="en-US"/>
          </a:p>
        </p:txBody>
      </p:sp>
      <p:sp>
        <p:nvSpPr>
          <p:cNvPr id="55" name="Date Placeholder 3">
            <a:extLst>
              <a:ext uri="{FF2B5EF4-FFF2-40B4-BE49-F238E27FC236}">
                <a16:creationId xmlns:a16="http://schemas.microsoft.com/office/drawing/2014/main" id="{46116DFC-DBDB-D79E-31F3-F3719D2F30D9}"/>
              </a:ext>
            </a:extLst>
          </p:cNvPr>
          <p:cNvSpPr>
            <a:spLocks noGrp="1"/>
          </p:cNvSpPr>
          <p:nvPr>
            <p:ph type="dt" sz="half" idx="10"/>
          </p:nvPr>
        </p:nvSpPr>
        <p:spPr>
          <a:xfrm>
            <a:off x="838200" y="6356350"/>
            <a:ext cx="1358590" cy="365125"/>
          </a:xfrm>
        </p:spPr>
        <p:txBody>
          <a:bodyPr anchor="ctr">
            <a:normAutofit/>
          </a:bodyPr>
          <a:lstStyle/>
          <a:p>
            <a:pPr>
              <a:spcAft>
                <a:spcPts val="600"/>
              </a:spcAft>
            </a:pPr>
            <a:fld id="{F4B91AA0-3BA7-4036-A3DA-317C6C4FFA29}" type="datetime1">
              <a:rPr lang="en-US" smtClean="0"/>
              <a:pPr>
                <a:spcAft>
                  <a:spcPts val="600"/>
                </a:spcAft>
              </a:pPr>
              <a:t>10/16/2024</a:t>
            </a:fld>
            <a:endParaRPr lang="en-US"/>
          </a:p>
        </p:txBody>
      </p:sp>
      <p:sp>
        <p:nvSpPr>
          <p:cNvPr id="56" name="Footer Placeholder 4">
            <a:extLst>
              <a:ext uri="{FF2B5EF4-FFF2-40B4-BE49-F238E27FC236}">
                <a16:creationId xmlns:a16="http://schemas.microsoft.com/office/drawing/2014/main" id="{59216E33-B27C-0F28-8E79-9B51EE12479A}"/>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57" name="Slide Number Placeholder 5">
            <a:extLst>
              <a:ext uri="{FF2B5EF4-FFF2-40B4-BE49-F238E27FC236}">
                <a16:creationId xmlns:a16="http://schemas.microsoft.com/office/drawing/2014/main" id="{426575DD-08DE-B3CE-1579-E30AC5079A83}"/>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17</a:t>
            </a:fld>
            <a:endParaRPr lang="en-US"/>
          </a:p>
        </p:txBody>
      </p:sp>
    </p:spTree>
    <p:extLst>
      <p:ext uri="{BB962C8B-B14F-4D97-AF65-F5344CB8AC3E}">
        <p14:creationId xmlns:p14="http://schemas.microsoft.com/office/powerpoint/2010/main" val="41815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4D7F-F7BB-AB64-089F-7ABB41DAF5D6}"/>
              </a:ext>
            </a:extLst>
          </p:cNvPr>
          <p:cNvSpPr>
            <a:spLocks noGrp="1"/>
          </p:cNvSpPr>
          <p:nvPr>
            <p:ph type="title"/>
          </p:nvPr>
        </p:nvSpPr>
        <p:spPr/>
        <p:txBody>
          <a:bodyPr/>
          <a:lstStyle/>
          <a:p>
            <a:r>
              <a:rPr lang="en-US"/>
              <a:t>What are we willing to fund?</a:t>
            </a:r>
          </a:p>
        </p:txBody>
      </p:sp>
      <p:sp>
        <p:nvSpPr>
          <p:cNvPr id="3" name="Content Placeholder 2">
            <a:extLst>
              <a:ext uri="{FF2B5EF4-FFF2-40B4-BE49-F238E27FC236}">
                <a16:creationId xmlns:a16="http://schemas.microsoft.com/office/drawing/2014/main" id="{9351A529-4B61-C031-0A59-B7CD72655D99}"/>
              </a:ext>
            </a:extLst>
          </p:cNvPr>
          <p:cNvSpPr>
            <a:spLocks noGrp="1"/>
          </p:cNvSpPr>
          <p:nvPr>
            <p:ph idx="1"/>
          </p:nvPr>
        </p:nvSpPr>
        <p:spPr/>
        <p:txBody>
          <a:bodyPr>
            <a:normAutofit/>
          </a:bodyPr>
          <a:lstStyle/>
          <a:p>
            <a:r>
              <a:rPr lang="en-US" sz="2800"/>
              <a:t>Scope: </a:t>
            </a:r>
          </a:p>
          <a:p>
            <a:pPr lvl="1"/>
            <a:r>
              <a:rPr lang="en-US" sz="2400"/>
              <a:t>Priority on focus populations</a:t>
            </a:r>
          </a:p>
          <a:p>
            <a:pPr lvl="1"/>
            <a:r>
              <a:rPr lang="en-US" sz="2400"/>
              <a:t>Alignment with MN Dementia Strategic Plan, culturally responsive, community and geographically specific </a:t>
            </a:r>
          </a:p>
          <a:p>
            <a:pPr lvl="1"/>
            <a:r>
              <a:rPr lang="en-US" sz="2400"/>
              <a:t>Education: dementia risk reduction, importance of early detection/diagnosis</a:t>
            </a:r>
          </a:p>
          <a:p>
            <a:pPr lvl="1"/>
            <a:r>
              <a:rPr lang="en-US" sz="2400"/>
              <a:t>Support for people living with dementia and dementia care partners</a:t>
            </a:r>
          </a:p>
        </p:txBody>
      </p:sp>
      <p:sp>
        <p:nvSpPr>
          <p:cNvPr id="4" name="Date Placeholder 3">
            <a:extLst>
              <a:ext uri="{FF2B5EF4-FFF2-40B4-BE49-F238E27FC236}">
                <a16:creationId xmlns:a16="http://schemas.microsoft.com/office/drawing/2014/main" id="{1B874881-E471-CC55-F374-CC03387A03C3}"/>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3A516AC5-D0E7-6C71-76FB-8F9CCFE0692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A11A04D5-952C-C37A-5CED-C95BCF7FE54F}"/>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615170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18273A-1418-BA4E-07F8-453C5A6094E5}"/>
              </a:ext>
            </a:extLst>
          </p:cNvPr>
          <p:cNvSpPr>
            <a:spLocks noGrp="1"/>
          </p:cNvSpPr>
          <p:nvPr>
            <p:ph type="title"/>
          </p:nvPr>
        </p:nvSpPr>
        <p:spPr>
          <a:xfrm>
            <a:off x="838200" y="-1"/>
            <a:ext cx="10515600" cy="1216025"/>
          </a:xfrm>
        </p:spPr>
        <p:txBody>
          <a:bodyPr anchor="ctr">
            <a:normAutofit/>
          </a:bodyPr>
          <a:lstStyle/>
          <a:p>
            <a:r>
              <a:rPr lang="en-US"/>
              <a:t>MN Dementia Strategic Plan</a:t>
            </a:r>
          </a:p>
        </p:txBody>
      </p:sp>
      <p:pic>
        <p:nvPicPr>
          <p:cNvPr id="10" name="Picture Placeholder 9" descr="hands holding">
            <a:extLst>
              <a:ext uri="{FF2B5EF4-FFF2-40B4-BE49-F238E27FC236}">
                <a16:creationId xmlns:a16="http://schemas.microsoft.com/office/drawing/2014/main" id="{EBB75F3F-BCCB-6741-D5ED-540345CA0AC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9885" t="1" r="39939" b="-1491"/>
          <a:stretch/>
        </p:blipFill>
        <p:spPr>
          <a:xfrm>
            <a:off x="8266922" y="1365251"/>
            <a:ext cx="3303038" cy="4606341"/>
          </a:xfrm>
        </p:spPr>
      </p:pic>
      <p:sp>
        <p:nvSpPr>
          <p:cNvPr id="14" name="Date Placeholder 4">
            <a:extLst>
              <a:ext uri="{FF2B5EF4-FFF2-40B4-BE49-F238E27FC236}">
                <a16:creationId xmlns:a16="http://schemas.microsoft.com/office/drawing/2014/main" id="{98C69FE8-2047-14FA-7F4A-60DCAA559E8D}"/>
              </a:ext>
            </a:extLst>
          </p:cNvPr>
          <p:cNvSpPr>
            <a:spLocks noGrp="1"/>
          </p:cNvSpPr>
          <p:nvPr>
            <p:ph type="dt" sz="half" idx="11"/>
          </p:nvPr>
        </p:nvSpPr>
        <p:spPr>
          <a:xfrm>
            <a:off x="838200" y="6356350"/>
            <a:ext cx="1358590" cy="365125"/>
          </a:xfrm>
        </p:spPr>
        <p:txBody>
          <a:bodyPr anchor="ctr">
            <a:normAutofit/>
          </a:bodyPr>
          <a:lstStyle/>
          <a:p>
            <a:pPr>
              <a:spcAft>
                <a:spcPts val="600"/>
              </a:spcAft>
            </a:pPr>
            <a:fld id="{7C198DD1-C477-482D-A126-3FBDD1778E48}" type="datetime1">
              <a:rPr lang="en-US" smtClean="0"/>
              <a:pPr>
                <a:spcAft>
                  <a:spcPts val="600"/>
                </a:spcAft>
              </a:pPr>
              <a:t>10/16/2024</a:t>
            </a:fld>
            <a:endParaRPr lang="en-US"/>
          </a:p>
        </p:txBody>
      </p:sp>
      <p:sp>
        <p:nvSpPr>
          <p:cNvPr id="16" name="Footer Placeholder 5">
            <a:extLst>
              <a:ext uri="{FF2B5EF4-FFF2-40B4-BE49-F238E27FC236}">
                <a16:creationId xmlns:a16="http://schemas.microsoft.com/office/drawing/2014/main" id="{E0270199-0186-ED99-67FF-8577E8032A77}"/>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18" name="Slide Number Placeholder 6">
            <a:extLst>
              <a:ext uri="{FF2B5EF4-FFF2-40B4-BE49-F238E27FC236}">
                <a16:creationId xmlns:a16="http://schemas.microsoft.com/office/drawing/2014/main" id="{70B4C216-3D76-0A20-1A94-204F0443E067}"/>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19</a:t>
            </a:fld>
            <a:endParaRPr lang="en-US"/>
          </a:p>
        </p:txBody>
      </p:sp>
      <p:graphicFrame>
        <p:nvGraphicFramePr>
          <p:cNvPr id="8" name="Content Placeholder 5">
            <a:extLst>
              <a:ext uri="{FF2B5EF4-FFF2-40B4-BE49-F238E27FC236}">
                <a16:creationId xmlns:a16="http://schemas.microsoft.com/office/drawing/2014/main" id="{7A9B62AC-3BB4-DF4A-CA5E-73794FF47EB4}"/>
              </a:ext>
              <a:ext uri="{C183D7F6-B498-43B3-948B-1728B52AA6E4}">
                <adec:decorative xmlns:adec="http://schemas.microsoft.com/office/drawing/2017/decorative" val="1"/>
              </a:ext>
            </a:extLst>
          </p:cNvPr>
          <p:cNvGraphicFramePr>
            <a:graphicFrameLocks noGrp="1"/>
          </p:cNvGraphicFramePr>
          <p:nvPr>
            <p:ph sz="quarter" idx="10"/>
            <p:extLst>
              <p:ext uri="{D42A27DB-BD31-4B8C-83A1-F6EECF244321}">
                <p14:modId xmlns:p14="http://schemas.microsoft.com/office/powerpoint/2010/main" val="3023640587"/>
              </p:ext>
            </p:extLst>
          </p:nvPr>
        </p:nvGraphicFramePr>
        <p:xfrm>
          <a:off x="838200" y="1216024"/>
          <a:ext cx="6990184" cy="4938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1656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E6B-BA20-4E0F-A261-DCF1C2495B97}"/>
              </a:ext>
            </a:extLst>
          </p:cNvPr>
          <p:cNvSpPr>
            <a:spLocks noGrp="1"/>
          </p:cNvSpPr>
          <p:nvPr>
            <p:ph type="title"/>
          </p:nvPr>
        </p:nvSpPr>
        <p:spPr/>
        <p:txBody>
          <a:bodyPr>
            <a:normAutofit/>
          </a:bodyPr>
          <a:lstStyle/>
          <a:p>
            <a:r>
              <a:rPr lang="en-US" b="1">
                <a:effectLst/>
                <a:latin typeface="Calibri" panose="020F0502020204030204" pitchFamily="34" charset="0"/>
                <a:ea typeface="Times New Roman" panose="02020603050405020304" pitchFamily="18" charset="0"/>
              </a:rPr>
              <a:t>Tribal-State Relations Acknowledgement Statement </a:t>
            </a:r>
            <a:endParaRPr lang="en-US"/>
          </a:p>
        </p:txBody>
      </p:sp>
      <p:sp>
        <p:nvSpPr>
          <p:cNvPr id="3" name="Content Placeholder 2">
            <a:extLst>
              <a:ext uri="{FF2B5EF4-FFF2-40B4-BE49-F238E27FC236}">
                <a16:creationId xmlns:a16="http://schemas.microsoft.com/office/drawing/2014/main" id="{19BE1B36-76EC-421C-9D78-173C5636FC9C}"/>
              </a:ext>
            </a:extLst>
          </p:cNvPr>
          <p:cNvSpPr>
            <a:spLocks noGrp="1"/>
          </p:cNvSpPr>
          <p:nvPr>
            <p:ph idx="1"/>
          </p:nvPr>
        </p:nvSpPr>
        <p:spPr/>
        <p:txBody>
          <a:bodyPr>
            <a:normAutofit/>
          </a:bodyPr>
          <a:lstStyle/>
          <a:p>
            <a:pPr marR="0" indent="0" fontAlgn="base">
              <a:spcBef>
                <a:spcPts val="0"/>
              </a:spcBef>
              <a:spcAft>
                <a:spcPts val="0"/>
              </a:spcAft>
              <a:buNone/>
            </a:pPr>
            <a:r>
              <a:rPr lang="en-US" sz="2000">
                <a:effectLst/>
                <a:latin typeface="Calibri" panose="020F0502020204030204" pitchFamily="34" charset="0"/>
                <a:ea typeface="Times New Roman" panose="02020603050405020304" pitchFamily="18" charset="0"/>
              </a:rPr>
              <a:t>The​ State of Minnesota is home to eleven (11) federally recognized Indian Tribes with elected Tribal government officials.​ The State of Minnesota acknowledges and supports the unique status of the Minnesota Tribal Nations and their​ absolute right to existence, self-governance, and self-determination.​ The United States and the state of Minnesota have a unique relationship with federally recognized​ Indian Tribes, formed by the Constitution of the United States, treaties, statutes, case law, and agreements.​ The state of Minnesota and the Minnesota Tribal governments significantly benefit from working​ together, learning from one another, and partnering where possible.  </a:t>
            </a:r>
            <a:endParaRPr lang="en-US" sz="2000">
              <a:effectLst/>
              <a:latin typeface="Times New Roman" panose="02020603050405020304" pitchFamily="18" charset="0"/>
              <a:ea typeface="Times New Roman" panose="02020603050405020304" pitchFamily="18" charset="0"/>
            </a:endParaRPr>
          </a:p>
          <a:p>
            <a:pPr marR="0" indent="0" fontAlgn="base">
              <a:spcBef>
                <a:spcPts val="0"/>
              </a:spcBef>
              <a:spcAft>
                <a:spcPts val="0"/>
              </a:spcAft>
              <a:buNone/>
            </a:pPr>
            <a:endParaRPr lang="en-US" sz="2000">
              <a:effectLst/>
              <a:latin typeface="Times New Roman" panose="02020603050405020304" pitchFamily="18" charset="0"/>
              <a:ea typeface="Times New Roman" panose="02020603050405020304" pitchFamily="18" charset="0"/>
            </a:endParaRPr>
          </a:p>
          <a:p>
            <a:pPr marR="0" indent="0">
              <a:spcBef>
                <a:spcPts val="600"/>
              </a:spcBef>
              <a:spcAft>
                <a:spcPts val="600"/>
              </a:spcAft>
              <a:buNone/>
            </a:pPr>
            <a:r>
              <a:rPr lang="en-US" sz="2000">
                <a:effectLst/>
                <a:latin typeface="Calibri" panose="020F0502020204030204" pitchFamily="34" charset="0"/>
                <a:ea typeface="Times New Roman" panose="02020603050405020304" pitchFamily="18" charset="0"/>
                <a:cs typeface="Calibri" panose="020F0502020204030204" pitchFamily="34" charset="0"/>
              </a:rPr>
              <a:t>The Minnesota Department of Health (MDH) recognizes, values, and celebrates the vibrant and unique relationship between the eleven Tribal Nations and the State of Minnesota. MDH believes that the partnerships formed, through a government-to-government relationship, with the eleven tribal nations will effectively address health disparities and lead to better health outcomes for all of Minnesota.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568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80BB-6286-8D33-83DA-B009DEE4CE34}"/>
              </a:ext>
            </a:extLst>
          </p:cNvPr>
          <p:cNvSpPr>
            <a:spLocks noGrp="1"/>
          </p:cNvSpPr>
          <p:nvPr>
            <p:ph type="title"/>
          </p:nvPr>
        </p:nvSpPr>
        <p:spPr/>
        <p:txBody>
          <a:bodyPr/>
          <a:lstStyle/>
          <a:p>
            <a:r>
              <a:rPr lang="en-US"/>
              <a:t>Risk Reduction Strategies</a:t>
            </a:r>
          </a:p>
        </p:txBody>
      </p:sp>
      <p:sp>
        <p:nvSpPr>
          <p:cNvPr id="3" name="Content Placeholder 2">
            <a:extLst>
              <a:ext uri="{FF2B5EF4-FFF2-40B4-BE49-F238E27FC236}">
                <a16:creationId xmlns:a16="http://schemas.microsoft.com/office/drawing/2014/main" id="{8AAED6CA-B611-DB93-6358-97A940E43EBD}"/>
              </a:ext>
            </a:extLst>
          </p:cNvPr>
          <p:cNvSpPr>
            <a:spLocks noGrp="1"/>
          </p:cNvSpPr>
          <p:nvPr>
            <p:ph idx="1"/>
          </p:nvPr>
        </p:nvSpPr>
        <p:spPr/>
        <p:txBody>
          <a:bodyPr>
            <a:normAutofit/>
          </a:bodyPr>
          <a:lstStyle/>
          <a:p>
            <a:r>
              <a:rPr lang="en-US" i="1"/>
              <a:t>Raise Awareness: Teach people about dementia, including what causes it, how early detection and diagnosis can help, and the importance of caregiver health and well-being.</a:t>
            </a:r>
          </a:p>
          <a:p>
            <a:pPr lvl="1"/>
            <a:r>
              <a:rPr lang="en-US"/>
              <a:t>Example: Partner with trusted messengers to educate the community about uncontrolled high blood pressure as a risk factor for dementia</a:t>
            </a:r>
          </a:p>
          <a:p>
            <a:r>
              <a:rPr lang="en-US" i="1"/>
              <a:t>Reduce Stigma: Work with communities to create messages that address misinformation and provide an accurate understanding about dementia. </a:t>
            </a:r>
          </a:p>
          <a:p>
            <a:pPr lvl="1"/>
            <a:r>
              <a:rPr lang="en-US"/>
              <a:t>Example: Partner with local community leaders and organizations to develop accurate, culturally and linguistically relevant messages about dementia risk, and find creative ways to share these messages with the community. </a:t>
            </a:r>
          </a:p>
          <a:p>
            <a:endParaRPr lang="en-US"/>
          </a:p>
        </p:txBody>
      </p:sp>
      <p:sp>
        <p:nvSpPr>
          <p:cNvPr id="4" name="Date Placeholder 3">
            <a:extLst>
              <a:ext uri="{FF2B5EF4-FFF2-40B4-BE49-F238E27FC236}">
                <a16:creationId xmlns:a16="http://schemas.microsoft.com/office/drawing/2014/main" id="{7D3842FF-A951-0FF7-63AE-BED913369A52}"/>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05454ED3-A1DB-2F57-529A-267B05A28E5C}"/>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001198A1-E984-7AC9-4DEC-564BD285D54B}"/>
              </a:ext>
            </a:extLst>
          </p:cNvPr>
          <p:cNvSpPr>
            <a:spLocks noGrp="1"/>
          </p:cNvSpPr>
          <p:nvPr>
            <p:ph type="sldNum" sz="quarter" idx="12"/>
          </p:nvPr>
        </p:nvSpPr>
        <p:spPr/>
        <p:txBody>
          <a:bodyPr/>
          <a:lstStyle/>
          <a:p>
            <a:fld id="{48F63A3B-78C7-47BE-AE5E-E10140E04643}" type="slidenum">
              <a:rPr lang="en-US" smtClean="0"/>
              <a:t>20</a:t>
            </a:fld>
            <a:endParaRPr lang="en-US"/>
          </a:p>
        </p:txBody>
      </p:sp>
    </p:spTree>
    <p:extLst>
      <p:ext uri="{BB962C8B-B14F-4D97-AF65-F5344CB8AC3E}">
        <p14:creationId xmlns:p14="http://schemas.microsoft.com/office/powerpoint/2010/main" val="1302301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ED39-986C-357E-4646-B3FC993F3C2F}"/>
              </a:ext>
            </a:extLst>
          </p:cNvPr>
          <p:cNvSpPr>
            <a:spLocks noGrp="1"/>
          </p:cNvSpPr>
          <p:nvPr>
            <p:ph type="title"/>
          </p:nvPr>
        </p:nvSpPr>
        <p:spPr/>
        <p:txBody>
          <a:bodyPr/>
          <a:lstStyle/>
          <a:p>
            <a:r>
              <a:rPr lang="en-US"/>
              <a:t>Early Detection and Diagnosis Strategies</a:t>
            </a:r>
          </a:p>
        </p:txBody>
      </p:sp>
      <p:sp>
        <p:nvSpPr>
          <p:cNvPr id="3" name="Content Placeholder 2">
            <a:extLst>
              <a:ext uri="{FF2B5EF4-FFF2-40B4-BE49-F238E27FC236}">
                <a16:creationId xmlns:a16="http://schemas.microsoft.com/office/drawing/2014/main" id="{B0E43D14-9249-BA41-E0BA-14D00C4424CF}"/>
              </a:ext>
            </a:extLst>
          </p:cNvPr>
          <p:cNvSpPr>
            <a:spLocks noGrp="1"/>
          </p:cNvSpPr>
          <p:nvPr>
            <p:ph idx="1"/>
          </p:nvPr>
        </p:nvSpPr>
        <p:spPr/>
        <p:txBody>
          <a:bodyPr>
            <a:normAutofit/>
          </a:bodyPr>
          <a:lstStyle/>
          <a:p>
            <a:r>
              <a:rPr lang="en-US" i="1"/>
              <a:t>Raise Awareness: Teach people about dementia, including what causes it, how early detection and diagnosis can help, and the importance of caregiver health and well-being.</a:t>
            </a:r>
          </a:p>
          <a:p>
            <a:pPr lvl="1"/>
            <a:r>
              <a:rPr lang="en-US"/>
              <a:t>Example: Engage diverse rural communities to develop and disseminate messages about the importance of early detection and diagnosis.</a:t>
            </a:r>
          </a:p>
          <a:p>
            <a:r>
              <a:rPr lang="en-US" i="1"/>
              <a:t>Coordinate Resources:  Promote and help people to use tools and resources that can prevent and detect dementia early and improve care.</a:t>
            </a:r>
          </a:p>
          <a:p>
            <a:pPr lvl="1"/>
            <a:r>
              <a:rPr lang="en-US"/>
              <a:t>Example: Partner with key community organizations in the local area to create a central hub that connects care partners and people living with dementia to community-specific resources and services in Greater MN.</a:t>
            </a:r>
          </a:p>
          <a:p>
            <a:endParaRPr lang="en-US"/>
          </a:p>
        </p:txBody>
      </p:sp>
      <p:sp>
        <p:nvSpPr>
          <p:cNvPr id="4" name="Date Placeholder 3">
            <a:extLst>
              <a:ext uri="{FF2B5EF4-FFF2-40B4-BE49-F238E27FC236}">
                <a16:creationId xmlns:a16="http://schemas.microsoft.com/office/drawing/2014/main" id="{E5CC196E-A345-D2A0-10AE-5BB72033595C}"/>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7F3F5844-FF92-476E-9EA6-E9DE78292578}"/>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02E5F853-281B-2413-2323-595716476AF7}"/>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109620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CE0C2-F264-7BA8-2A98-C6A02B73254A}"/>
              </a:ext>
            </a:extLst>
          </p:cNvPr>
          <p:cNvSpPr>
            <a:spLocks noGrp="1"/>
          </p:cNvSpPr>
          <p:nvPr>
            <p:ph type="title"/>
          </p:nvPr>
        </p:nvSpPr>
        <p:spPr/>
        <p:txBody>
          <a:bodyPr/>
          <a:lstStyle/>
          <a:p>
            <a:r>
              <a:rPr lang="en-US"/>
              <a:t>Caregiver Support Strategies</a:t>
            </a:r>
          </a:p>
        </p:txBody>
      </p:sp>
      <p:sp>
        <p:nvSpPr>
          <p:cNvPr id="3" name="Content Placeholder 2">
            <a:extLst>
              <a:ext uri="{FF2B5EF4-FFF2-40B4-BE49-F238E27FC236}">
                <a16:creationId xmlns:a16="http://schemas.microsoft.com/office/drawing/2014/main" id="{9D708E1E-72C3-BF0E-69B2-11C1F965E8B9}"/>
              </a:ext>
            </a:extLst>
          </p:cNvPr>
          <p:cNvSpPr>
            <a:spLocks noGrp="1"/>
          </p:cNvSpPr>
          <p:nvPr>
            <p:ph idx="1"/>
          </p:nvPr>
        </p:nvSpPr>
        <p:spPr/>
        <p:txBody>
          <a:bodyPr>
            <a:normAutofit lnSpcReduction="10000"/>
          </a:bodyPr>
          <a:lstStyle/>
          <a:p>
            <a:r>
              <a:rPr lang="en-US" i="1"/>
              <a:t>Offer Training: Create and share ongoing training and materials for people who care for those living with dementia. </a:t>
            </a:r>
          </a:p>
          <a:p>
            <a:pPr lvl="1"/>
            <a:r>
              <a:rPr lang="en-US"/>
              <a:t>Example: Add free dementia curriculum to continuing education for all care team members including personal care assistants and community health workers.</a:t>
            </a:r>
          </a:p>
          <a:p>
            <a:r>
              <a:rPr lang="en-US" i="1"/>
              <a:t>Advance Shared Action: Unite communities and organizations to co-create and lead actions using culturally responsive language and practices that lower the risk of dementia, detect it earlier, and support the well-being of people with dementia and their caregivers. </a:t>
            </a:r>
          </a:p>
          <a:p>
            <a:pPr lvl="1"/>
            <a:r>
              <a:rPr lang="en-US"/>
              <a:t>Example: Design creative social gatherings and connections that support care partners and people living with dementia at monthly luncheons and karaoke nights to increase and improve social community connections.</a:t>
            </a:r>
          </a:p>
          <a:p>
            <a:endParaRPr lang="en-US"/>
          </a:p>
        </p:txBody>
      </p:sp>
      <p:sp>
        <p:nvSpPr>
          <p:cNvPr id="4" name="Date Placeholder 3">
            <a:extLst>
              <a:ext uri="{FF2B5EF4-FFF2-40B4-BE49-F238E27FC236}">
                <a16:creationId xmlns:a16="http://schemas.microsoft.com/office/drawing/2014/main" id="{D1D9BA99-1719-B204-C01A-78936536DC5F}"/>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B6009729-488C-09B6-D9E7-08B0319846FA}"/>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441EFCF8-6398-1756-5F95-CCFFB0ED0AB5}"/>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2039467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2177-3826-9CF1-7955-AEF8727F5236}"/>
              </a:ext>
            </a:extLst>
          </p:cNvPr>
          <p:cNvSpPr>
            <a:spLocks noGrp="1"/>
          </p:cNvSpPr>
          <p:nvPr>
            <p:ph type="title"/>
          </p:nvPr>
        </p:nvSpPr>
        <p:spPr>
          <a:xfrm>
            <a:off x="838200" y="-1"/>
            <a:ext cx="10515600" cy="1216025"/>
          </a:xfrm>
        </p:spPr>
        <p:txBody>
          <a:bodyPr anchor="ctr">
            <a:normAutofit/>
          </a:bodyPr>
          <a:lstStyle/>
          <a:p>
            <a:r>
              <a:rPr lang="en-US"/>
              <a:t>Community Engagement </a:t>
            </a:r>
          </a:p>
        </p:txBody>
      </p:sp>
      <p:sp>
        <p:nvSpPr>
          <p:cNvPr id="4" name="Date Placeholder 3">
            <a:extLst>
              <a:ext uri="{FF2B5EF4-FFF2-40B4-BE49-F238E27FC236}">
                <a16:creationId xmlns:a16="http://schemas.microsoft.com/office/drawing/2014/main" id="{FF1C26C3-1575-5B92-8DD3-5EDD350DAD8D}"/>
              </a:ext>
            </a:extLst>
          </p:cNvPr>
          <p:cNvSpPr>
            <a:spLocks noGrp="1"/>
          </p:cNvSpPr>
          <p:nvPr>
            <p:ph type="dt" sz="half" idx="10"/>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5F9C2006-159A-F0D1-882A-0F4C90615F42}"/>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335598DC-4F26-5199-CD48-BB40B51A1A93}"/>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23</a:t>
            </a:fld>
            <a:endParaRPr lang="en-US"/>
          </a:p>
        </p:txBody>
      </p:sp>
      <p:graphicFrame>
        <p:nvGraphicFramePr>
          <p:cNvPr id="8" name="Content Placeholder 2">
            <a:extLst>
              <a:ext uri="{FF2B5EF4-FFF2-40B4-BE49-F238E27FC236}">
                <a16:creationId xmlns:a16="http://schemas.microsoft.com/office/drawing/2014/main" id="{281B9049-4102-4E94-693C-13252701D33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34904625"/>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8135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B051-85A2-9065-7E5C-1F7F233B4CF5}"/>
              </a:ext>
            </a:extLst>
          </p:cNvPr>
          <p:cNvSpPr>
            <a:spLocks noGrp="1"/>
          </p:cNvSpPr>
          <p:nvPr>
            <p:ph type="title"/>
          </p:nvPr>
        </p:nvSpPr>
        <p:spPr>
          <a:xfrm>
            <a:off x="838200" y="-1"/>
            <a:ext cx="10515600" cy="1216025"/>
          </a:xfrm>
        </p:spPr>
        <p:txBody>
          <a:bodyPr anchor="ctr">
            <a:normAutofit/>
          </a:bodyPr>
          <a:lstStyle/>
          <a:p>
            <a:r>
              <a:rPr lang="en-US"/>
              <a:t>Grant Outcomes and Goals</a:t>
            </a:r>
          </a:p>
        </p:txBody>
      </p:sp>
      <p:sp>
        <p:nvSpPr>
          <p:cNvPr id="10" name="Content Placeholder 2">
            <a:extLst>
              <a:ext uri="{FF2B5EF4-FFF2-40B4-BE49-F238E27FC236}">
                <a16:creationId xmlns:a16="http://schemas.microsoft.com/office/drawing/2014/main" id="{DD12BA4E-B1BC-C9CC-013E-3C4B84FC23C0}"/>
              </a:ext>
            </a:extLst>
          </p:cNvPr>
          <p:cNvSpPr>
            <a:spLocks noGrp="1"/>
          </p:cNvSpPr>
          <p:nvPr>
            <p:ph sz="half" idx="1"/>
          </p:nvPr>
        </p:nvSpPr>
        <p:spPr>
          <a:xfrm>
            <a:off x="838200" y="1594624"/>
            <a:ext cx="5181600" cy="4582339"/>
          </a:xfrm>
        </p:spPr>
        <p:txBody>
          <a:bodyPr>
            <a:normAutofit/>
          </a:bodyPr>
          <a:lstStyle/>
          <a:p>
            <a:r>
              <a:rPr lang="en-US"/>
              <a:t>Increase public knowledge about brain health, risk factors for dementia and benefits of early detection and diagnosis.</a:t>
            </a:r>
          </a:p>
          <a:p>
            <a:r>
              <a:rPr lang="en-US"/>
              <a:t>Increase knowledge and skills of current and future workforce.</a:t>
            </a:r>
          </a:p>
          <a:p>
            <a:r>
              <a:rPr lang="en-US"/>
              <a:t>Increase community partnerships.</a:t>
            </a:r>
          </a:p>
          <a:p>
            <a:endParaRPr lang="en-US"/>
          </a:p>
        </p:txBody>
      </p:sp>
      <p:pic>
        <p:nvPicPr>
          <p:cNvPr id="9" name="Content Placeholder 8" descr="A person hugging an older adult">
            <a:extLst>
              <a:ext uri="{FF2B5EF4-FFF2-40B4-BE49-F238E27FC236}">
                <a16:creationId xmlns:a16="http://schemas.microsoft.com/office/drawing/2014/main" id="{7349EBD8-63CB-3E8A-1505-798ACD4D06F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159229"/>
            <a:ext cx="5181600" cy="3452354"/>
          </a:xfrm>
        </p:spPr>
      </p:pic>
      <p:sp>
        <p:nvSpPr>
          <p:cNvPr id="4" name="Date Placeholder 3">
            <a:extLst>
              <a:ext uri="{FF2B5EF4-FFF2-40B4-BE49-F238E27FC236}">
                <a16:creationId xmlns:a16="http://schemas.microsoft.com/office/drawing/2014/main" id="{61DF5249-E6CF-CAB0-111E-FDA35703E3DF}"/>
              </a:ext>
            </a:extLst>
          </p:cNvPr>
          <p:cNvSpPr>
            <a:spLocks noGrp="1"/>
          </p:cNvSpPr>
          <p:nvPr>
            <p:ph type="dt" sz="half" idx="10"/>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9E3CEDEA-4CBC-A783-FD9A-F376D6CC5B58}"/>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E384A501-2083-0926-7186-5906B7B6005E}"/>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24</a:t>
            </a:fld>
            <a:endParaRPr lang="en-US"/>
          </a:p>
        </p:txBody>
      </p:sp>
    </p:spTree>
    <p:extLst>
      <p:ext uri="{BB962C8B-B14F-4D97-AF65-F5344CB8AC3E}">
        <p14:creationId xmlns:p14="http://schemas.microsoft.com/office/powerpoint/2010/main" val="364697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A4A7-CF96-9283-FAB2-2AF418DB3C09}"/>
              </a:ext>
            </a:extLst>
          </p:cNvPr>
          <p:cNvSpPr>
            <a:spLocks noGrp="1"/>
          </p:cNvSpPr>
          <p:nvPr>
            <p:ph type="title"/>
          </p:nvPr>
        </p:nvSpPr>
        <p:spPr>
          <a:xfrm>
            <a:off x="838200" y="-1"/>
            <a:ext cx="10515600" cy="1216025"/>
          </a:xfrm>
        </p:spPr>
        <p:txBody>
          <a:bodyPr anchor="ctr">
            <a:normAutofit/>
          </a:bodyPr>
          <a:lstStyle/>
          <a:p>
            <a:r>
              <a:rPr lang="en-US"/>
              <a:t>Grantee Activities</a:t>
            </a:r>
          </a:p>
        </p:txBody>
      </p:sp>
      <p:sp>
        <p:nvSpPr>
          <p:cNvPr id="4" name="Date Placeholder 3">
            <a:extLst>
              <a:ext uri="{FF2B5EF4-FFF2-40B4-BE49-F238E27FC236}">
                <a16:creationId xmlns:a16="http://schemas.microsoft.com/office/drawing/2014/main" id="{FBA29A98-E09D-CBB4-8134-BC420FA0771C}"/>
              </a:ext>
            </a:extLst>
          </p:cNvPr>
          <p:cNvSpPr>
            <a:spLocks noGrp="1"/>
          </p:cNvSpPr>
          <p:nvPr>
            <p:ph type="dt" sz="half" idx="10"/>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B3AA120E-90E3-CD03-1CF7-CDF2271746A6}"/>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CEBFDA36-1D5B-A2E0-B503-895D76B18802}"/>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25</a:t>
            </a:fld>
            <a:endParaRPr lang="en-US"/>
          </a:p>
        </p:txBody>
      </p:sp>
      <p:graphicFrame>
        <p:nvGraphicFramePr>
          <p:cNvPr id="8" name="Content Placeholder 2">
            <a:extLst>
              <a:ext uri="{FF2B5EF4-FFF2-40B4-BE49-F238E27FC236}">
                <a16:creationId xmlns:a16="http://schemas.microsoft.com/office/drawing/2014/main" id="{8B48C4EC-C88F-129A-0118-91AF7E806DD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191416827"/>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224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ECC85-AED1-D8FD-905C-D563DC01BBD5}"/>
              </a:ext>
            </a:extLst>
          </p:cNvPr>
          <p:cNvSpPr>
            <a:spLocks noGrp="1"/>
          </p:cNvSpPr>
          <p:nvPr>
            <p:ph type="title"/>
          </p:nvPr>
        </p:nvSpPr>
        <p:spPr>
          <a:xfrm>
            <a:off x="838200" y="-1"/>
            <a:ext cx="10515600" cy="1216025"/>
          </a:xfrm>
        </p:spPr>
        <p:txBody>
          <a:bodyPr anchor="ctr">
            <a:normAutofit/>
          </a:bodyPr>
          <a:lstStyle/>
          <a:p>
            <a:r>
              <a:rPr lang="en-US"/>
              <a:t>Technical Assistance</a:t>
            </a:r>
          </a:p>
        </p:txBody>
      </p:sp>
      <p:sp>
        <p:nvSpPr>
          <p:cNvPr id="4" name="Date Placeholder 3">
            <a:extLst>
              <a:ext uri="{FF2B5EF4-FFF2-40B4-BE49-F238E27FC236}">
                <a16:creationId xmlns:a16="http://schemas.microsoft.com/office/drawing/2014/main" id="{5B27965D-B070-560D-C7FA-0EB2EE0965F8}"/>
              </a:ext>
            </a:extLst>
          </p:cNvPr>
          <p:cNvSpPr>
            <a:spLocks noGrp="1"/>
          </p:cNvSpPr>
          <p:nvPr>
            <p:ph type="dt" sz="half" idx="10"/>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4F4F8955-D77E-D402-01D9-7FDEB66662B7}"/>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3840AC1F-9464-1E6D-0B57-5D8B32C91E09}"/>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26</a:t>
            </a:fld>
            <a:endParaRPr lang="en-US"/>
          </a:p>
        </p:txBody>
      </p:sp>
      <p:graphicFrame>
        <p:nvGraphicFramePr>
          <p:cNvPr id="8" name="Content Placeholder 2">
            <a:extLst>
              <a:ext uri="{FF2B5EF4-FFF2-40B4-BE49-F238E27FC236}">
                <a16:creationId xmlns:a16="http://schemas.microsoft.com/office/drawing/2014/main" id="{769DD24B-033D-C7F2-5A3E-8E26563AA00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00735868"/>
              </p:ext>
            </p:extLst>
          </p:nvPr>
        </p:nvGraphicFramePr>
        <p:xfrm>
          <a:off x="838200" y="1335281"/>
          <a:ext cx="10515600" cy="4841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0011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DC8D33-D34B-87F7-2EA9-9800D47584B9}"/>
              </a:ext>
            </a:extLst>
          </p:cNvPr>
          <p:cNvSpPr>
            <a:spLocks noGrp="1"/>
          </p:cNvSpPr>
          <p:nvPr>
            <p:ph type="ctrTitle"/>
          </p:nvPr>
        </p:nvSpPr>
        <p:spPr/>
        <p:txBody>
          <a:bodyPr/>
          <a:lstStyle/>
          <a:p>
            <a:r>
              <a:rPr lang="en-US"/>
              <a:t>Application Process and Instructions</a:t>
            </a:r>
          </a:p>
        </p:txBody>
      </p:sp>
      <p:pic>
        <p:nvPicPr>
          <p:cNvPr id="3" name="Picture Placeholder 2" descr="A group of people standing together">
            <a:extLst>
              <a:ext uri="{FF2B5EF4-FFF2-40B4-BE49-F238E27FC236}">
                <a16:creationId xmlns:a16="http://schemas.microsoft.com/office/drawing/2014/main" id="{0EEC6165-7EE3-16B4-BB34-2480C273732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6222" b="6222"/>
          <a:stretch>
            <a:fillRect/>
          </a:stretch>
        </p:blipFill>
        <p:spPr/>
      </p:pic>
      <p:sp>
        <p:nvSpPr>
          <p:cNvPr id="4" name="Date Placeholder 3">
            <a:extLst>
              <a:ext uri="{FF2B5EF4-FFF2-40B4-BE49-F238E27FC236}">
                <a16:creationId xmlns:a16="http://schemas.microsoft.com/office/drawing/2014/main" id="{873D5ABF-66BA-119E-65CA-8EEFD0F37D97}"/>
              </a:ext>
            </a:extLst>
          </p:cNvPr>
          <p:cNvSpPr>
            <a:spLocks noGrp="1"/>
          </p:cNvSpPr>
          <p:nvPr>
            <p:ph type="dt" sz="half" idx="15"/>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E5EB35B8-C952-A360-2266-0960501E61C8}"/>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13A4F73E-D11D-CA1D-9E60-6E5AFBA17CCD}"/>
              </a:ext>
            </a:extLst>
          </p:cNvPr>
          <p:cNvSpPr>
            <a:spLocks noGrp="1"/>
          </p:cNvSpPr>
          <p:nvPr>
            <p:ph type="sldNum" sz="quarter" idx="16"/>
          </p:nvPr>
        </p:nvSpPr>
        <p:spPr/>
        <p:txBody>
          <a:bodyPr/>
          <a:lstStyle/>
          <a:p>
            <a:fld id="{48F63A3B-78C7-47BE-AE5E-E10140E04643}" type="slidenum">
              <a:rPr lang="en-US" smtClean="0"/>
              <a:t>27</a:t>
            </a:fld>
            <a:endParaRPr lang="en-US"/>
          </a:p>
        </p:txBody>
      </p:sp>
    </p:spTree>
    <p:extLst>
      <p:ext uri="{BB962C8B-B14F-4D97-AF65-F5344CB8AC3E}">
        <p14:creationId xmlns:p14="http://schemas.microsoft.com/office/powerpoint/2010/main" val="322264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A4DE4-C34C-D1DD-3A0D-2041C377284A}"/>
              </a:ext>
            </a:extLst>
          </p:cNvPr>
          <p:cNvSpPr>
            <a:spLocks noGrp="1"/>
          </p:cNvSpPr>
          <p:nvPr>
            <p:ph type="title"/>
          </p:nvPr>
        </p:nvSpPr>
        <p:spPr/>
        <p:txBody>
          <a:bodyPr/>
          <a:lstStyle/>
          <a:p>
            <a:r>
              <a:rPr lang="en-US"/>
              <a:t>Application Section</a:t>
            </a:r>
          </a:p>
        </p:txBody>
      </p:sp>
      <p:sp>
        <p:nvSpPr>
          <p:cNvPr id="3" name="Content Placeholder 2">
            <a:extLst>
              <a:ext uri="{FF2B5EF4-FFF2-40B4-BE49-F238E27FC236}">
                <a16:creationId xmlns:a16="http://schemas.microsoft.com/office/drawing/2014/main" id="{89BBD84B-D1B1-5D40-5DC4-B42A4FE13EBD}"/>
              </a:ext>
            </a:extLst>
          </p:cNvPr>
          <p:cNvSpPr>
            <a:spLocks noGrp="1"/>
          </p:cNvSpPr>
          <p:nvPr>
            <p:ph idx="1"/>
          </p:nvPr>
        </p:nvSpPr>
        <p:spPr/>
        <p:txBody>
          <a:bodyPr>
            <a:normAutofit/>
          </a:bodyPr>
          <a:lstStyle/>
          <a:p>
            <a:pPr marL="0" indent="0">
              <a:buNone/>
            </a:pPr>
            <a:r>
              <a:rPr lang="en-US"/>
              <a:t>You must submit all the following for your application to be considered complete:</a:t>
            </a:r>
          </a:p>
          <a:p>
            <a:pPr marL="457200" indent="-457200">
              <a:buAutoNum type="arabicPeriod"/>
            </a:pPr>
            <a:r>
              <a:rPr lang="en-US"/>
              <a:t>Application Form-Attachment A </a:t>
            </a:r>
            <a:r>
              <a:rPr lang="en-US" i="1"/>
              <a:t>(Microsoft Word Template)</a:t>
            </a:r>
          </a:p>
          <a:p>
            <a:pPr marL="457200" indent="-457200">
              <a:buAutoNum type="arabicPeriod"/>
            </a:pPr>
            <a:r>
              <a:rPr lang="en-US"/>
              <a:t>Budget-Attachment C </a:t>
            </a:r>
            <a:r>
              <a:rPr lang="en-US" i="1"/>
              <a:t>(Microsoft Excel Template)</a:t>
            </a:r>
            <a:endParaRPr lang="en-US"/>
          </a:p>
          <a:p>
            <a:pPr marL="457200" indent="-457200">
              <a:buAutoNum type="arabicPeriod"/>
            </a:pPr>
            <a:r>
              <a:rPr lang="en-US"/>
              <a:t>Due Diligence Review Form-Attachment D </a:t>
            </a:r>
            <a:r>
              <a:rPr lang="en-US" i="1"/>
              <a:t>(Use the form provided)</a:t>
            </a:r>
          </a:p>
          <a:p>
            <a:pPr marL="457200" indent="-457200">
              <a:buAutoNum type="arabicPeriod"/>
            </a:pPr>
            <a:r>
              <a:rPr lang="en-US"/>
              <a:t>Conflict of Interest Disclosure Form-Attachment E </a:t>
            </a:r>
            <a:r>
              <a:rPr lang="en-US" i="1"/>
              <a:t>(Use the form provided)</a:t>
            </a:r>
            <a:endParaRPr lang="en-US"/>
          </a:p>
        </p:txBody>
      </p:sp>
      <p:sp>
        <p:nvSpPr>
          <p:cNvPr id="4" name="Date Placeholder 3">
            <a:extLst>
              <a:ext uri="{FF2B5EF4-FFF2-40B4-BE49-F238E27FC236}">
                <a16:creationId xmlns:a16="http://schemas.microsoft.com/office/drawing/2014/main" id="{3D3444D0-C176-8B94-A868-5A703EE74363}"/>
              </a:ext>
            </a:extLst>
          </p:cNvPr>
          <p:cNvSpPr>
            <a:spLocks noGrp="1"/>
          </p:cNvSpPr>
          <p:nvPr>
            <p:ph type="dt" sz="half" idx="10"/>
          </p:nvPr>
        </p:nvSpPr>
        <p:spPr/>
        <p:txBody>
          <a:bodyPr/>
          <a:lstStyle/>
          <a:p>
            <a:fld id="{824D5D47-1752-4D84-8BFB-C2F71A34C932}" type="datetime1">
              <a:rPr lang="en-US" smtClean="0"/>
              <a:t>10/16/2024</a:t>
            </a:fld>
            <a:endParaRPr lang="en-US"/>
          </a:p>
        </p:txBody>
      </p:sp>
      <p:sp>
        <p:nvSpPr>
          <p:cNvPr id="5" name="Footer Placeholder 4">
            <a:extLst>
              <a:ext uri="{FF2B5EF4-FFF2-40B4-BE49-F238E27FC236}">
                <a16:creationId xmlns:a16="http://schemas.microsoft.com/office/drawing/2014/main" id="{C68A969A-EDA0-5223-DF20-13281F62127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ABCC838E-D3EE-8DD5-DC38-8F3FBF5DA629}"/>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1871592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921A-97B8-C7D9-A764-3DF65E767F26}"/>
              </a:ext>
            </a:extLst>
          </p:cNvPr>
          <p:cNvSpPr>
            <a:spLocks noGrp="1"/>
          </p:cNvSpPr>
          <p:nvPr>
            <p:ph type="title"/>
          </p:nvPr>
        </p:nvSpPr>
        <p:spPr>
          <a:xfrm>
            <a:off x="838200" y="-1"/>
            <a:ext cx="10515600" cy="1216025"/>
          </a:xfrm>
        </p:spPr>
        <p:txBody>
          <a:bodyPr anchor="ctr">
            <a:normAutofit/>
          </a:bodyPr>
          <a:lstStyle/>
          <a:p>
            <a:r>
              <a:rPr lang="en-US"/>
              <a:t>Application</a:t>
            </a:r>
          </a:p>
        </p:txBody>
      </p:sp>
      <p:sp>
        <p:nvSpPr>
          <p:cNvPr id="3" name="Content Placeholder 2">
            <a:extLst>
              <a:ext uri="{FF2B5EF4-FFF2-40B4-BE49-F238E27FC236}">
                <a16:creationId xmlns:a16="http://schemas.microsoft.com/office/drawing/2014/main" id="{F50725B7-C32E-B0D4-E2F1-F93B26EB3F10}"/>
              </a:ext>
            </a:extLst>
          </p:cNvPr>
          <p:cNvSpPr>
            <a:spLocks noGrp="1"/>
          </p:cNvSpPr>
          <p:nvPr>
            <p:ph idx="1"/>
          </p:nvPr>
        </p:nvSpPr>
        <p:spPr>
          <a:xfrm>
            <a:off x="838200" y="1594624"/>
            <a:ext cx="10515600" cy="4582339"/>
          </a:xfrm>
        </p:spPr>
        <p:txBody>
          <a:bodyPr>
            <a:normAutofit/>
          </a:bodyPr>
          <a:lstStyle/>
          <a:p>
            <a:r>
              <a:rPr lang="en-US"/>
              <a:t>Complete Sections A &amp; B</a:t>
            </a:r>
          </a:p>
          <a:p>
            <a:pPr lvl="1"/>
            <a:r>
              <a:rPr lang="en-US" sz="2500"/>
              <a:t>Section A: General Information, Project Information </a:t>
            </a:r>
          </a:p>
          <a:p>
            <a:pPr lvl="1"/>
            <a:r>
              <a:rPr lang="en-US" sz="2500"/>
              <a:t>Section B: Application </a:t>
            </a:r>
          </a:p>
          <a:p>
            <a:pPr lvl="2"/>
            <a:r>
              <a:rPr lang="en-US" sz="2500"/>
              <a:t>Applicant Profile</a:t>
            </a:r>
          </a:p>
          <a:p>
            <a:pPr lvl="2"/>
            <a:r>
              <a:rPr lang="en-US" sz="2500"/>
              <a:t>Project Narrative and Community Engagement</a:t>
            </a:r>
          </a:p>
          <a:p>
            <a:pPr lvl="2"/>
            <a:r>
              <a:rPr lang="en-US" sz="2500"/>
              <a:t>Project Alignment</a:t>
            </a:r>
          </a:p>
          <a:p>
            <a:pPr lvl="2"/>
            <a:r>
              <a:rPr lang="en-US" sz="2500"/>
              <a:t>Expected Results and Measuring Success </a:t>
            </a:r>
          </a:p>
          <a:p>
            <a:pPr lvl="2"/>
            <a:endParaRPr lang="en-US" sz="2500"/>
          </a:p>
        </p:txBody>
      </p:sp>
      <p:sp>
        <p:nvSpPr>
          <p:cNvPr id="4" name="Date Placeholder 3">
            <a:extLst>
              <a:ext uri="{FF2B5EF4-FFF2-40B4-BE49-F238E27FC236}">
                <a16:creationId xmlns:a16="http://schemas.microsoft.com/office/drawing/2014/main" id="{E8096BE8-1D9D-2B24-8954-5BDDE15A9728}"/>
              </a:ext>
            </a:extLst>
          </p:cNvPr>
          <p:cNvSpPr>
            <a:spLocks noGrp="1"/>
          </p:cNvSpPr>
          <p:nvPr>
            <p:ph type="dt" sz="half" idx="10"/>
          </p:nvPr>
        </p:nvSpPr>
        <p:spPr>
          <a:xfrm>
            <a:off x="838200" y="6356350"/>
            <a:ext cx="135859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C13E2767-8D04-E5B7-F851-233FAA5EA1DB}"/>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7FCE38F8-E9FB-9053-83DB-5B9753F68D86}"/>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29</a:t>
            </a:fld>
            <a:endParaRPr lang="en-US"/>
          </a:p>
        </p:txBody>
      </p:sp>
    </p:spTree>
    <p:extLst>
      <p:ext uri="{BB962C8B-B14F-4D97-AF65-F5344CB8AC3E}">
        <p14:creationId xmlns:p14="http://schemas.microsoft.com/office/powerpoint/2010/main" val="403783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7FA5BC-B8DA-77DC-5E73-DA803FFC9246}"/>
              </a:ext>
            </a:extLst>
          </p:cNvPr>
          <p:cNvSpPr>
            <a:spLocks noGrp="1"/>
          </p:cNvSpPr>
          <p:nvPr>
            <p:ph type="title"/>
          </p:nvPr>
        </p:nvSpPr>
        <p:spPr>
          <a:xfrm>
            <a:off x="838200" y="-1"/>
            <a:ext cx="10515600" cy="1216025"/>
          </a:xfrm>
        </p:spPr>
        <p:txBody>
          <a:bodyPr anchor="ctr">
            <a:normAutofit/>
          </a:bodyPr>
          <a:lstStyle/>
          <a:p>
            <a:r>
              <a:rPr lang="en-US"/>
              <a:t>Announcements</a:t>
            </a:r>
          </a:p>
        </p:txBody>
      </p:sp>
      <p:sp>
        <p:nvSpPr>
          <p:cNvPr id="12" name="Date Placeholder 3">
            <a:extLst>
              <a:ext uri="{FF2B5EF4-FFF2-40B4-BE49-F238E27FC236}">
                <a16:creationId xmlns:a16="http://schemas.microsoft.com/office/drawing/2014/main" id="{DECC1082-ACEF-88D6-4FBD-42A8C2B86FF6}"/>
              </a:ext>
            </a:extLst>
          </p:cNvPr>
          <p:cNvSpPr>
            <a:spLocks noGrp="1"/>
          </p:cNvSpPr>
          <p:nvPr>
            <p:ph type="dt" sz="half" idx="10"/>
          </p:nvPr>
        </p:nvSpPr>
        <p:spPr>
          <a:xfrm>
            <a:off x="838200" y="6356350"/>
            <a:ext cx="1358590" cy="365125"/>
          </a:xfrm>
        </p:spPr>
        <p:txBody>
          <a:bodyPr/>
          <a:lstStyle/>
          <a:p>
            <a:pPr>
              <a:spcAft>
                <a:spcPts val="600"/>
              </a:spcAft>
            </a:pPr>
            <a:fld id="{824D5D47-1752-4D84-8BFB-C2F71A34C932}" type="datetime1">
              <a:rPr lang="en-US" smtClean="0"/>
              <a:pPr>
                <a:spcAft>
                  <a:spcPts val="600"/>
                </a:spcAft>
              </a:pPr>
              <a:t>10/16/2024</a:t>
            </a:fld>
            <a:endParaRPr lang="en-US"/>
          </a:p>
        </p:txBody>
      </p:sp>
      <p:sp>
        <p:nvSpPr>
          <p:cNvPr id="14" name="Footer Placeholder 4">
            <a:extLst>
              <a:ext uri="{FF2B5EF4-FFF2-40B4-BE49-F238E27FC236}">
                <a16:creationId xmlns:a16="http://schemas.microsoft.com/office/drawing/2014/main" id="{5315AD88-7E4A-BA6B-FBC9-AC29A982788E}"/>
              </a:ext>
            </a:extLst>
          </p:cNvPr>
          <p:cNvSpPr>
            <a:spLocks noGrp="1"/>
          </p:cNvSpPr>
          <p:nvPr>
            <p:ph type="ftr" sz="quarter" idx="3"/>
          </p:nvPr>
        </p:nvSpPr>
        <p:spPr>
          <a:xfrm>
            <a:off x="3302177" y="6356349"/>
            <a:ext cx="5587647" cy="365125"/>
          </a:xfrm>
        </p:spPr>
        <p:txBody>
          <a:bodyPr/>
          <a:lstStyle/>
          <a:p>
            <a:pPr>
              <a:spcAft>
                <a:spcPts val="600"/>
              </a:spcAft>
            </a:pPr>
            <a:r>
              <a:rPr lang="en-US"/>
              <a:t>health.state.mn.us</a:t>
            </a:r>
          </a:p>
        </p:txBody>
      </p:sp>
      <p:sp>
        <p:nvSpPr>
          <p:cNvPr id="4" name="Slide Number Placeholder 3">
            <a:extLst>
              <a:ext uri="{FF2B5EF4-FFF2-40B4-BE49-F238E27FC236}">
                <a16:creationId xmlns:a16="http://schemas.microsoft.com/office/drawing/2014/main" id="{1C7F05D7-3D69-BE8A-57DE-B17C88C9E742}"/>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a:t>
            </a:fld>
            <a:endParaRPr lang="en-US"/>
          </a:p>
        </p:txBody>
      </p:sp>
      <p:graphicFrame>
        <p:nvGraphicFramePr>
          <p:cNvPr id="8" name="Content Placeholder 5">
            <a:extLst>
              <a:ext uri="{FF2B5EF4-FFF2-40B4-BE49-F238E27FC236}">
                <a16:creationId xmlns:a16="http://schemas.microsoft.com/office/drawing/2014/main" id="{4EA071B2-3093-0E9B-236D-4BAE554BADD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5338639"/>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9056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3AC83-1AE6-565C-E8B2-1729A104049F}"/>
              </a:ext>
            </a:extLst>
          </p:cNvPr>
          <p:cNvSpPr>
            <a:spLocks noGrp="1"/>
          </p:cNvSpPr>
          <p:nvPr>
            <p:ph type="title"/>
          </p:nvPr>
        </p:nvSpPr>
        <p:spPr>
          <a:xfrm>
            <a:off x="815897" y="287066"/>
            <a:ext cx="3521927" cy="2734914"/>
          </a:xfrm>
        </p:spPr>
        <p:txBody>
          <a:bodyPr anchor="ctr">
            <a:normAutofit/>
          </a:bodyPr>
          <a:lstStyle/>
          <a:p>
            <a:r>
              <a:rPr lang="en-US"/>
              <a:t>Budget</a:t>
            </a:r>
          </a:p>
        </p:txBody>
      </p:sp>
      <p:pic>
        <p:nvPicPr>
          <p:cNvPr id="7" name="Content Placeholder 6" descr="screenshot of a budget spreadsheet template">
            <a:extLst>
              <a:ext uri="{FF2B5EF4-FFF2-40B4-BE49-F238E27FC236}">
                <a16:creationId xmlns:a16="http://schemas.microsoft.com/office/drawing/2014/main" id="{7AA37EB1-0500-B8C4-8D2A-A250013F30AC}"/>
              </a:ext>
            </a:extLst>
          </p:cNvPr>
          <p:cNvPicPr>
            <a:picLocks noGrp="1" noChangeAspect="1"/>
          </p:cNvPicPr>
          <p:nvPr>
            <p:ph type="pic" sz="quarter" idx="10"/>
          </p:nvPr>
        </p:nvPicPr>
        <p:blipFill rotWithShape="1">
          <a:blip r:embed="rId2"/>
          <a:srcRect l="67136" t="25579" r="18422" b="32504"/>
          <a:stretch/>
        </p:blipFill>
        <p:spPr>
          <a:xfrm>
            <a:off x="4981575" y="673100"/>
            <a:ext cx="6305550" cy="3432176"/>
          </a:xfrm>
          <a:prstGeom prst="rect">
            <a:avLst/>
          </a:prstGeom>
          <a:noFill/>
        </p:spPr>
      </p:pic>
      <p:sp>
        <p:nvSpPr>
          <p:cNvPr id="4" name="Date Placeholder 3">
            <a:extLst>
              <a:ext uri="{FF2B5EF4-FFF2-40B4-BE49-F238E27FC236}">
                <a16:creationId xmlns:a16="http://schemas.microsoft.com/office/drawing/2014/main" id="{EBB84B31-DA79-5AD6-47D9-26D1B8715C54}"/>
              </a:ext>
            </a:extLst>
          </p:cNvPr>
          <p:cNvSpPr>
            <a:spLocks noGrp="1"/>
          </p:cNvSpPr>
          <p:nvPr>
            <p:ph type="dt" sz="half" idx="11"/>
          </p:nvPr>
        </p:nvSpPr>
        <p:spPr>
          <a:xfrm>
            <a:off x="838200" y="6356350"/>
            <a:ext cx="135859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AB800125-5C02-403D-933C-66439CA1C280}"/>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B4064F5B-D925-1501-813F-A08FDD24782E}"/>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30</a:t>
            </a:fld>
            <a:endParaRPr lang="en-US"/>
          </a:p>
        </p:txBody>
      </p:sp>
    </p:spTree>
    <p:extLst>
      <p:ext uri="{BB962C8B-B14F-4D97-AF65-F5344CB8AC3E}">
        <p14:creationId xmlns:p14="http://schemas.microsoft.com/office/powerpoint/2010/main" val="3085806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85829-5A05-1D57-F0E3-E53F2CE89D3F}"/>
              </a:ext>
            </a:extLst>
          </p:cNvPr>
          <p:cNvSpPr>
            <a:spLocks noGrp="1"/>
          </p:cNvSpPr>
          <p:nvPr>
            <p:ph type="title"/>
          </p:nvPr>
        </p:nvSpPr>
        <p:spPr/>
        <p:txBody>
          <a:bodyPr/>
          <a:lstStyle/>
          <a:p>
            <a:r>
              <a:rPr lang="en-US"/>
              <a:t>Application Submission Instructions</a:t>
            </a:r>
          </a:p>
        </p:txBody>
      </p:sp>
      <p:sp>
        <p:nvSpPr>
          <p:cNvPr id="3" name="Content Placeholder 2">
            <a:extLst>
              <a:ext uri="{FF2B5EF4-FFF2-40B4-BE49-F238E27FC236}">
                <a16:creationId xmlns:a16="http://schemas.microsoft.com/office/drawing/2014/main" id="{05C1E6C9-06DC-AF1E-8388-205E237C666C}"/>
              </a:ext>
            </a:extLst>
          </p:cNvPr>
          <p:cNvSpPr>
            <a:spLocks noGrp="1"/>
          </p:cNvSpPr>
          <p:nvPr>
            <p:ph idx="1"/>
          </p:nvPr>
        </p:nvSpPr>
        <p:spPr/>
        <p:txBody>
          <a:bodyPr/>
          <a:lstStyle/>
          <a:p>
            <a:r>
              <a:rPr lang="en-US"/>
              <a:t>Submit via email to </a:t>
            </a:r>
            <a:r>
              <a:rPr lang="en-US">
                <a:hlinkClick r:id="rId3"/>
              </a:rPr>
              <a:t>health.healthybrain@state.mn.us</a:t>
            </a:r>
            <a:r>
              <a:rPr lang="en-US"/>
              <a:t> </a:t>
            </a:r>
          </a:p>
          <a:p>
            <a:r>
              <a:rPr lang="en-US"/>
              <a:t>Subject line: “Healthy Brain Community Grant Application – [</a:t>
            </a:r>
            <a:r>
              <a:rPr lang="en-US" i="1"/>
              <a:t>lead organization name</a:t>
            </a:r>
            <a:r>
              <a:rPr lang="en-US"/>
              <a:t>]” </a:t>
            </a:r>
          </a:p>
          <a:p>
            <a:r>
              <a:rPr lang="en-US"/>
              <a:t>Submit applications no later than </a:t>
            </a:r>
            <a:r>
              <a:rPr lang="en-US" b="1"/>
              <a:t>Tuesday, November 12, 2024 at 11:59 p.m. CT </a:t>
            </a:r>
          </a:p>
          <a:p>
            <a:r>
              <a:rPr lang="en-US"/>
              <a:t>Please plan ahead and do not wait until the last minute to submit! </a:t>
            </a:r>
          </a:p>
        </p:txBody>
      </p:sp>
      <p:sp>
        <p:nvSpPr>
          <p:cNvPr id="4" name="Date Placeholder 3">
            <a:extLst>
              <a:ext uri="{FF2B5EF4-FFF2-40B4-BE49-F238E27FC236}">
                <a16:creationId xmlns:a16="http://schemas.microsoft.com/office/drawing/2014/main" id="{A1952131-C25B-7E51-F3B8-C598320F4538}"/>
              </a:ext>
            </a:extLst>
          </p:cNvPr>
          <p:cNvSpPr>
            <a:spLocks noGrp="1"/>
          </p:cNvSpPr>
          <p:nvPr>
            <p:ph type="dt" sz="half" idx="10"/>
          </p:nvPr>
        </p:nvSpPr>
        <p:spPr/>
        <p:txBody>
          <a:bodyPr/>
          <a:lstStyle/>
          <a:p>
            <a:fld id="{824D5D47-1752-4D84-8BFB-C2F71A34C932}" type="datetime1">
              <a:rPr lang="en-US" smtClean="0"/>
              <a:t>10/16/2024</a:t>
            </a:fld>
            <a:endParaRPr lang="en-US"/>
          </a:p>
        </p:txBody>
      </p:sp>
      <p:sp>
        <p:nvSpPr>
          <p:cNvPr id="5" name="Footer Placeholder 4">
            <a:extLst>
              <a:ext uri="{FF2B5EF4-FFF2-40B4-BE49-F238E27FC236}">
                <a16:creationId xmlns:a16="http://schemas.microsoft.com/office/drawing/2014/main" id="{E8B982DC-3D71-11AD-389C-EBD47620051A}"/>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71CA3B56-30E1-37B9-ED7A-EF1D6A71C254}"/>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2669160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02E0C-90A2-92A4-6BBF-21DAD8500247}"/>
              </a:ext>
            </a:extLst>
          </p:cNvPr>
          <p:cNvSpPr>
            <a:spLocks noGrp="1"/>
          </p:cNvSpPr>
          <p:nvPr>
            <p:ph type="title"/>
          </p:nvPr>
        </p:nvSpPr>
        <p:spPr>
          <a:xfrm>
            <a:off x="838200" y="-1"/>
            <a:ext cx="10515600" cy="1216025"/>
          </a:xfrm>
        </p:spPr>
        <p:txBody>
          <a:bodyPr anchor="ctr">
            <a:normAutofit/>
          </a:bodyPr>
          <a:lstStyle/>
          <a:p>
            <a:r>
              <a:rPr lang="en-US"/>
              <a:t>Application Review and Selection Process</a:t>
            </a:r>
          </a:p>
        </p:txBody>
      </p:sp>
      <p:sp>
        <p:nvSpPr>
          <p:cNvPr id="4" name="Date Placeholder 3">
            <a:extLst>
              <a:ext uri="{FF2B5EF4-FFF2-40B4-BE49-F238E27FC236}">
                <a16:creationId xmlns:a16="http://schemas.microsoft.com/office/drawing/2014/main" id="{0645531B-D98C-EBE9-EDFF-F4B3B69FB149}"/>
              </a:ext>
            </a:extLst>
          </p:cNvPr>
          <p:cNvSpPr>
            <a:spLocks noGrp="1"/>
          </p:cNvSpPr>
          <p:nvPr>
            <p:ph type="dt" sz="half" idx="10"/>
          </p:nvPr>
        </p:nvSpPr>
        <p:spPr>
          <a:xfrm>
            <a:off x="838200" y="6356350"/>
            <a:ext cx="135859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7AEE80BC-5791-11E5-3FCC-AD0245B4F218}"/>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06550BBE-DD69-4D7D-594D-16FE2C2A0C09}"/>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32</a:t>
            </a:fld>
            <a:endParaRPr lang="en-US"/>
          </a:p>
        </p:txBody>
      </p:sp>
      <p:graphicFrame>
        <p:nvGraphicFramePr>
          <p:cNvPr id="10" name="Content Placeholder 2">
            <a:extLst>
              <a:ext uri="{FF2B5EF4-FFF2-40B4-BE49-F238E27FC236}">
                <a16:creationId xmlns:a16="http://schemas.microsoft.com/office/drawing/2014/main" id="{9437E8E4-1B3C-B2A1-7062-D2D73C00063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56633641"/>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5919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80A5-07EC-689E-4D5E-C769FB0BFB8C}"/>
              </a:ext>
            </a:extLst>
          </p:cNvPr>
          <p:cNvSpPr>
            <a:spLocks noGrp="1"/>
          </p:cNvSpPr>
          <p:nvPr>
            <p:ph type="title"/>
          </p:nvPr>
        </p:nvSpPr>
        <p:spPr>
          <a:xfrm>
            <a:off x="838200" y="-1"/>
            <a:ext cx="10515600" cy="1216025"/>
          </a:xfrm>
        </p:spPr>
        <p:txBody>
          <a:bodyPr anchor="ctr">
            <a:normAutofit/>
          </a:bodyPr>
          <a:lstStyle/>
          <a:p>
            <a:r>
              <a:rPr lang="en-US"/>
              <a:t>Application Scoring</a:t>
            </a:r>
          </a:p>
        </p:txBody>
      </p:sp>
      <p:sp>
        <p:nvSpPr>
          <p:cNvPr id="3" name="Content Placeholder 2">
            <a:extLst>
              <a:ext uri="{FF2B5EF4-FFF2-40B4-BE49-F238E27FC236}">
                <a16:creationId xmlns:a16="http://schemas.microsoft.com/office/drawing/2014/main" id="{7C399212-0E63-278E-ADFA-FB318242ABB8}"/>
              </a:ext>
            </a:extLst>
          </p:cNvPr>
          <p:cNvSpPr>
            <a:spLocks noGrp="1"/>
          </p:cNvSpPr>
          <p:nvPr>
            <p:ph sz="quarter" idx="10"/>
          </p:nvPr>
        </p:nvSpPr>
        <p:spPr>
          <a:xfrm>
            <a:off x="838200" y="1366345"/>
            <a:ext cx="6234953" cy="4788393"/>
          </a:xfrm>
        </p:spPr>
        <p:txBody>
          <a:bodyPr vert="horz" lIns="91440" tIns="45720" rIns="91440" bIns="45720" rtlCol="0">
            <a:normAutofit fontScale="92500"/>
          </a:bodyPr>
          <a:lstStyle/>
          <a:p>
            <a:pPr>
              <a:lnSpc>
                <a:spcPct val="90000"/>
              </a:lnSpc>
            </a:pPr>
            <a:r>
              <a:rPr lang="en-US" sz="2400"/>
              <a:t>All scoring information can be found on the website in Attachment B: Grant Application Scoring Criteria</a:t>
            </a:r>
          </a:p>
          <a:p>
            <a:pPr>
              <a:lnSpc>
                <a:spcPct val="90000"/>
              </a:lnSpc>
            </a:pPr>
            <a:r>
              <a:rPr lang="en-US" sz="2400"/>
              <a:t>Numerical scoring system out of 50 possible points </a:t>
            </a:r>
          </a:p>
          <a:p>
            <a:pPr lvl="1">
              <a:lnSpc>
                <a:spcPct val="90000"/>
              </a:lnSpc>
            </a:pPr>
            <a:r>
              <a:rPr lang="en-US"/>
              <a:t>Applicant Profile (5 pts)</a:t>
            </a:r>
          </a:p>
          <a:p>
            <a:pPr lvl="1">
              <a:lnSpc>
                <a:spcPct val="90000"/>
              </a:lnSpc>
            </a:pPr>
            <a:r>
              <a:rPr lang="en-US"/>
              <a:t>Project Narrative and Community Engagement (20 pts) </a:t>
            </a:r>
          </a:p>
          <a:p>
            <a:pPr lvl="1">
              <a:lnSpc>
                <a:spcPct val="90000"/>
              </a:lnSpc>
            </a:pPr>
            <a:r>
              <a:rPr lang="en-US"/>
              <a:t>Project Alignment (10 pts) </a:t>
            </a:r>
          </a:p>
          <a:p>
            <a:pPr lvl="1">
              <a:lnSpc>
                <a:spcPct val="90000"/>
              </a:lnSpc>
            </a:pPr>
            <a:r>
              <a:rPr lang="en-US"/>
              <a:t>Expected Results and Measuring Success (10 pts)</a:t>
            </a:r>
          </a:p>
          <a:p>
            <a:pPr lvl="1">
              <a:lnSpc>
                <a:spcPct val="90000"/>
              </a:lnSpc>
            </a:pPr>
            <a:r>
              <a:rPr lang="en-US"/>
              <a:t>Budget and Budget Justification (5 pts) </a:t>
            </a:r>
          </a:p>
          <a:p>
            <a:pPr>
              <a:lnSpc>
                <a:spcPct val="90000"/>
              </a:lnSpc>
            </a:pPr>
            <a:r>
              <a:rPr lang="en-US" sz="2400"/>
              <a:t>Please stay within the word limit for each section</a:t>
            </a:r>
          </a:p>
        </p:txBody>
      </p:sp>
      <p:pic>
        <p:nvPicPr>
          <p:cNvPr id="8" name="Picture 7" descr="screenshot of scoring criteria sheet">
            <a:extLst>
              <a:ext uri="{FF2B5EF4-FFF2-40B4-BE49-F238E27FC236}">
                <a16:creationId xmlns:a16="http://schemas.microsoft.com/office/drawing/2014/main" id="{F40C0019-6248-DA2B-4C78-56EE7E99A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486" y="1364826"/>
            <a:ext cx="3494593" cy="4538434"/>
          </a:xfrm>
          <a:prstGeom prst="rect">
            <a:avLst/>
          </a:prstGeom>
          <a:noFill/>
          <a:ln>
            <a:noFill/>
          </a:ln>
          <a:effectLst>
            <a:outerShdw blurRad="292100" dist="139700" dir="2700000" algn="tl" rotWithShape="0">
              <a:srgbClr val="333333">
                <a:alpha val="65000"/>
              </a:srgbClr>
            </a:outerShdw>
          </a:effectLst>
        </p:spPr>
      </p:pic>
      <p:sp>
        <p:nvSpPr>
          <p:cNvPr id="4" name="Date Placeholder 3">
            <a:extLst>
              <a:ext uri="{FF2B5EF4-FFF2-40B4-BE49-F238E27FC236}">
                <a16:creationId xmlns:a16="http://schemas.microsoft.com/office/drawing/2014/main" id="{07CF4AA0-DF5B-8AC3-46D3-26A0F636AA14}"/>
              </a:ext>
            </a:extLst>
          </p:cNvPr>
          <p:cNvSpPr>
            <a:spLocks noGrp="1"/>
          </p:cNvSpPr>
          <p:nvPr>
            <p:ph type="dt" sz="half" idx="2"/>
          </p:nvPr>
        </p:nvSpPr>
        <p:spPr>
          <a:xfrm>
            <a:off x="838200" y="6356350"/>
            <a:ext cx="135859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B5D3667E-B084-2DB3-0CC4-E7CB0AC192BE}"/>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44A007DE-2D8D-44C2-2872-21DA95DC7228}"/>
              </a:ext>
            </a:extLst>
          </p:cNvPr>
          <p:cNvSpPr>
            <a:spLocks noGrp="1"/>
          </p:cNvSpPr>
          <p:nvPr>
            <p:ph type="sldNum" sz="quarter" idx="4"/>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33</a:t>
            </a:fld>
            <a:endParaRPr lang="en-US"/>
          </a:p>
        </p:txBody>
      </p:sp>
    </p:spTree>
    <p:extLst>
      <p:ext uri="{BB962C8B-B14F-4D97-AF65-F5344CB8AC3E}">
        <p14:creationId xmlns:p14="http://schemas.microsoft.com/office/powerpoint/2010/main" val="2962380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F9267-ABA8-EECB-E4A1-5EE090BE776A}"/>
              </a:ext>
            </a:extLst>
          </p:cNvPr>
          <p:cNvSpPr>
            <a:spLocks noGrp="1"/>
          </p:cNvSpPr>
          <p:nvPr>
            <p:ph type="title"/>
          </p:nvPr>
        </p:nvSpPr>
        <p:spPr>
          <a:xfrm>
            <a:off x="815897" y="287066"/>
            <a:ext cx="3521927" cy="2734914"/>
          </a:xfrm>
        </p:spPr>
        <p:txBody>
          <a:bodyPr anchor="ctr">
            <a:normAutofit fontScale="90000"/>
          </a:bodyPr>
          <a:lstStyle/>
          <a:p>
            <a:r>
              <a:rPr lang="en-US"/>
              <a:t>Find answers to your questions on the FAQ webpage</a:t>
            </a:r>
          </a:p>
        </p:txBody>
      </p:sp>
      <p:sp>
        <p:nvSpPr>
          <p:cNvPr id="3" name="Content Placeholder 2">
            <a:extLst>
              <a:ext uri="{FF2B5EF4-FFF2-40B4-BE49-F238E27FC236}">
                <a16:creationId xmlns:a16="http://schemas.microsoft.com/office/drawing/2014/main" id="{02B31B97-F8D3-818F-DCA7-834FBA45D094}"/>
              </a:ext>
            </a:extLst>
          </p:cNvPr>
          <p:cNvSpPr>
            <a:spLocks noGrp="1"/>
          </p:cNvSpPr>
          <p:nvPr>
            <p:ph type="body" sz="quarter" idx="11"/>
          </p:nvPr>
        </p:nvSpPr>
        <p:spPr>
          <a:xfrm>
            <a:off x="815975" y="3211513"/>
            <a:ext cx="3521849" cy="2475609"/>
          </a:xfrm>
        </p:spPr>
        <p:txBody>
          <a:bodyPr>
            <a:normAutofit/>
          </a:bodyPr>
          <a:lstStyle/>
          <a:p>
            <a:pPr marL="0" indent="0">
              <a:lnSpc>
                <a:spcPct val="90000"/>
              </a:lnSpc>
              <a:buNone/>
            </a:pPr>
            <a:r>
              <a:rPr lang="en-US" sz="2300">
                <a:hlinkClick r:id="rId3"/>
              </a:rPr>
              <a:t>Healthy Brain Community Grants Frequently Asked Questions</a:t>
            </a:r>
          </a:p>
          <a:p>
            <a:pPr marL="0" indent="0">
              <a:lnSpc>
                <a:spcPct val="90000"/>
              </a:lnSpc>
              <a:buNone/>
            </a:pPr>
            <a:r>
              <a:rPr lang="en-US" sz="2300">
                <a:hlinkClick r:id="rId3"/>
              </a:rPr>
              <a:t>https://www.health.state.mn.us/diseases/alzheimers/funding/index.html</a:t>
            </a:r>
            <a:endParaRPr lang="en-US" sz="2300"/>
          </a:p>
          <a:p>
            <a:pPr marL="0" indent="0">
              <a:lnSpc>
                <a:spcPct val="90000"/>
              </a:lnSpc>
              <a:buNone/>
            </a:pPr>
            <a:endParaRPr lang="en-US" sz="2300"/>
          </a:p>
          <a:p>
            <a:pPr marL="0" indent="0">
              <a:lnSpc>
                <a:spcPct val="90000"/>
              </a:lnSpc>
              <a:buNone/>
            </a:pPr>
            <a:endParaRPr lang="en-US" sz="2300"/>
          </a:p>
        </p:txBody>
      </p:sp>
      <p:pic>
        <p:nvPicPr>
          <p:cNvPr id="8" name="Picture 7" descr="screenshot of a webpage">
            <a:extLst>
              <a:ext uri="{FF2B5EF4-FFF2-40B4-BE49-F238E27FC236}">
                <a16:creationId xmlns:a16="http://schemas.microsoft.com/office/drawing/2014/main" id="{CDBF765A-1469-4DCA-780D-C43BD4AE8373}"/>
              </a:ext>
            </a:extLst>
          </p:cNvPr>
          <p:cNvPicPr>
            <a:picLocks noChangeAspect="1"/>
          </p:cNvPicPr>
          <p:nvPr/>
        </p:nvPicPr>
        <p:blipFill rotWithShape="1">
          <a:blip r:embed="rId4"/>
          <a:srcRect l="78712" t="18413" r="6875" b="38163"/>
          <a:stretch/>
        </p:blipFill>
        <p:spPr>
          <a:xfrm>
            <a:off x="5441608" y="1067565"/>
            <a:ext cx="8586572" cy="4850604"/>
          </a:xfrm>
          <a:prstGeom prst="rect">
            <a:avLst/>
          </a:prstGeom>
          <a:noFill/>
        </p:spPr>
      </p:pic>
      <p:sp>
        <p:nvSpPr>
          <p:cNvPr id="4" name="Date Placeholder 3">
            <a:extLst>
              <a:ext uri="{FF2B5EF4-FFF2-40B4-BE49-F238E27FC236}">
                <a16:creationId xmlns:a16="http://schemas.microsoft.com/office/drawing/2014/main" id="{96DE2DF7-88FF-7C0B-C79E-68FF9DD76968}"/>
              </a:ext>
            </a:extLst>
          </p:cNvPr>
          <p:cNvSpPr>
            <a:spLocks noGrp="1"/>
          </p:cNvSpPr>
          <p:nvPr>
            <p:ph type="dt" sz="half" idx="12"/>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9B57FC80-650C-C720-CAAA-0749131E9D3B}"/>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BAF01139-49BC-AD0F-B506-5E0A4C5CC934}"/>
              </a:ext>
            </a:extLst>
          </p:cNvPr>
          <p:cNvSpPr>
            <a:spLocks noGrp="1"/>
          </p:cNvSpPr>
          <p:nvPr>
            <p:ph type="sldNum" sz="quarter" idx="13"/>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34</a:t>
            </a:fld>
            <a:endParaRPr lang="en-US"/>
          </a:p>
        </p:txBody>
      </p:sp>
    </p:spTree>
    <p:extLst>
      <p:ext uri="{BB962C8B-B14F-4D97-AF65-F5344CB8AC3E}">
        <p14:creationId xmlns:p14="http://schemas.microsoft.com/office/powerpoint/2010/main" val="594019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3619-295B-0F76-9E4B-0ED093D1175B}"/>
              </a:ext>
            </a:extLst>
          </p:cNvPr>
          <p:cNvSpPr>
            <a:spLocks noGrp="1"/>
          </p:cNvSpPr>
          <p:nvPr>
            <p:ph type="title"/>
          </p:nvPr>
        </p:nvSpPr>
        <p:spPr>
          <a:xfrm>
            <a:off x="415839" y="760288"/>
            <a:ext cx="8091163" cy="4163403"/>
          </a:xfrm>
        </p:spPr>
        <p:txBody>
          <a:bodyPr anchor="ctr">
            <a:normAutofit/>
          </a:bodyPr>
          <a:lstStyle/>
          <a:p>
            <a:r>
              <a:rPr lang="en-US"/>
              <a:t>Questions</a:t>
            </a:r>
          </a:p>
        </p:txBody>
      </p:sp>
      <p:sp>
        <p:nvSpPr>
          <p:cNvPr id="4" name="Date Placeholder 3">
            <a:extLst>
              <a:ext uri="{FF2B5EF4-FFF2-40B4-BE49-F238E27FC236}">
                <a16:creationId xmlns:a16="http://schemas.microsoft.com/office/drawing/2014/main" id="{C96FF9C0-2DF3-AC35-CEA8-E9BDC36C507F}"/>
              </a:ext>
            </a:extLst>
          </p:cNvPr>
          <p:cNvSpPr>
            <a:spLocks noGrp="1"/>
          </p:cNvSpPr>
          <p:nvPr>
            <p:ph type="dt" sz="half" idx="4294967295"/>
          </p:nvPr>
        </p:nvSpPr>
        <p:spPr>
          <a:xfrm>
            <a:off x="838200" y="6356350"/>
            <a:ext cx="1358590" cy="365125"/>
          </a:xfrm>
        </p:spPr>
        <p:txBody>
          <a:bodyPr anchor="ctr">
            <a:normAutofit/>
          </a:bodyPr>
          <a:lstStyle/>
          <a:p>
            <a:pPr>
              <a:spcAft>
                <a:spcPts val="600"/>
              </a:spcAft>
            </a:pPr>
            <a:fld id="{9A198C9B-0587-4A1E-9E03-E4C9FE222F08}"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4EA1E938-0076-FE2D-6171-9838C84B5E28}"/>
              </a:ext>
            </a:extLst>
          </p:cNvPr>
          <p:cNvSpPr>
            <a:spLocks noGrp="1"/>
          </p:cNvSpPr>
          <p:nvPr>
            <p:ph type="ftr" sz="quarter" idx="4294967295"/>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DB3D0B45-076D-3610-AECB-1D0B18B3C4A9}"/>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35</a:t>
            </a:fld>
            <a:endParaRPr lang="en-US"/>
          </a:p>
        </p:txBody>
      </p:sp>
    </p:spTree>
    <p:extLst>
      <p:ext uri="{BB962C8B-B14F-4D97-AF65-F5344CB8AC3E}">
        <p14:creationId xmlns:p14="http://schemas.microsoft.com/office/powerpoint/2010/main" val="495246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Thank You!</a:t>
            </a:r>
          </a:p>
        </p:txBody>
      </p:sp>
      <p:sp>
        <p:nvSpPr>
          <p:cNvPr id="3" name="Text Placeholder 2"/>
          <p:cNvSpPr>
            <a:spLocks noGrp="1"/>
          </p:cNvSpPr>
          <p:nvPr>
            <p:ph type="body" sz="quarter" idx="13"/>
          </p:nvPr>
        </p:nvSpPr>
        <p:spPr/>
        <p:txBody>
          <a:bodyPr/>
          <a:lstStyle/>
          <a:p>
            <a:r>
              <a:rPr lang="en-US" sz="3200" b="1"/>
              <a:t>Healthy Brain Initiative</a:t>
            </a:r>
          </a:p>
          <a:p>
            <a:r>
              <a:rPr lang="en-US" sz="2800" i="1"/>
              <a:t>Health.healthybrain@state.mn.us</a:t>
            </a:r>
          </a:p>
        </p:txBody>
      </p:sp>
    </p:spTree>
    <p:extLst>
      <p:ext uri="{BB962C8B-B14F-4D97-AF65-F5344CB8AC3E}">
        <p14:creationId xmlns:p14="http://schemas.microsoft.com/office/powerpoint/2010/main" val="242918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587DC8-887D-4D2C-97A9-E37B9CD5F7DA}"/>
              </a:ext>
            </a:extLst>
          </p:cNvPr>
          <p:cNvSpPr>
            <a:spLocks noGrp="1"/>
          </p:cNvSpPr>
          <p:nvPr>
            <p:ph type="title"/>
          </p:nvPr>
        </p:nvSpPr>
        <p:spPr>
          <a:xfrm>
            <a:off x="838200" y="-1"/>
            <a:ext cx="10515600" cy="1216025"/>
          </a:xfrm>
        </p:spPr>
        <p:txBody>
          <a:bodyPr anchor="ctr">
            <a:normAutofit/>
          </a:bodyPr>
          <a:lstStyle/>
          <a:p>
            <a:r>
              <a:rPr lang="en-US"/>
              <a:t>Agenda</a:t>
            </a:r>
          </a:p>
        </p:txBody>
      </p:sp>
      <p:graphicFrame>
        <p:nvGraphicFramePr>
          <p:cNvPr id="25" name="Content Placeholder 2">
            <a:extLst>
              <a:ext uri="{FF2B5EF4-FFF2-40B4-BE49-F238E27FC236}">
                <a16:creationId xmlns:a16="http://schemas.microsoft.com/office/drawing/2014/main" id="{B586E255-B06D-7A25-A388-4EEFCC7DD3F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294582591"/>
              </p:ext>
            </p:extLst>
          </p:nvPr>
        </p:nvGraphicFramePr>
        <p:xfrm>
          <a:off x="6172200" y="1594624"/>
          <a:ext cx="5181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descr="A group of people sitting on grass">
            <a:extLst>
              <a:ext uri="{FF2B5EF4-FFF2-40B4-BE49-F238E27FC236}">
                <a16:creationId xmlns:a16="http://schemas.microsoft.com/office/drawing/2014/main" id="{623839D6-BF03-F20B-F065-DC8BFD18500E}"/>
              </a:ext>
            </a:extLst>
          </p:cNvPr>
          <p:cNvPicPr>
            <a:picLocks noGrp="1" noChangeAspect="1"/>
          </p:cNvPicPr>
          <p:nvPr>
            <p:ph sz="half" idx="1"/>
          </p:nvPr>
        </p:nvPicPr>
        <p:blipFill>
          <a:blip r:embed="rId7" cstate="print">
            <a:extLst>
              <a:ext uri="{28A0092B-C50C-407E-A947-70E740481C1C}">
                <a14:useLocalDpi xmlns:a14="http://schemas.microsoft.com/office/drawing/2010/main" val="0"/>
              </a:ext>
            </a:extLst>
          </a:blip>
          <a:stretch>
            <a:fillRect/>
          </a:stretch>
        </p:blipFill>
        <p:spPr>
          <a:xfrm>
            <a:off x="838200" y="2158206"/>
            <a:ext cx="5181600" cy="3454400"/>
          </a:xfrm>
        </p:spPr>
      </p:pic>
      <p:sp>
        <p:nvSpPr>
          <p:cNvPr id="22" name="Date Placeholder 3">
            <a:extLst>
              <a:ext uri="{FF2B5EF4-FFF2-40B4-BE49-F238E27FC236}">
                <a16:creationId xmlns:a16="http://schemas.microsoft.com/office/drawing/2014/main" id="{027D3BEA-2C65-1564-7169-9AC3F1FF96C6}"/>
              </a:ext>
            </a:extLst>
          </p:cNvPr>
          <p:cNvSpPr>
            <a:spLocks noGrp="1"/>
          </p:cNvSpPr>
          <p:nvPr>
            <p:ph type="dt" sz="half" idx="10"/>
          </p:nvPr>
        </p:nvSpPr>
        <p:spPr>
          <a:xfrm>
            <a:off x="838200" y="6356350"/>
            <a:ext cx="135859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23" name="Footer Placeholder 4">
            <a:extLst>
              <a:ext uri="{FF2B5EF4-FFF2-40B4-BE49-F238E27FC236}">
                <a16:creationId xmlns:a16="http://schemas.microsoft.com/office/drawing/2014/main" id="{C9453B89-728B-4D90-6111-B4CC7BDCB2EB}"/>
              </a:ext>
            </a:extLst>
          </p:cNvPr>
          <p:cNvSpPr>
            <a:spLocks noGrp="1"/>
          </p:cNvSpPr>
          <p:nvPr>
            <p:ph type="ftr" sz="quarter" idx="3"/>
          </p:nvPr>
        </p:nvSpPr>
        <p:spPr>
          <a:xfrm>
            <a:off x="3302177" y="6356349"/>
            <a:ext cx="5587647"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64D11908-7802-4804-AF30-66F9FAD5083C}"/>
              </a:ext>
            </a:extLst>
          </p:cNvPr>
          <p:cNvSpPr>
            <a:spLocks noGrp="1"/>
          </p:cNvSpPr>
          <p:nvPr>
            <p:ph type="sldNum" sz="quarter" idx="12"/>
          </p:nvPr>
        </p:nvSpPr>
        <p:spPr>
          <a:xfrm>
            <a:off x="9891132" y="6356350"/>
            <a:ext cx="1462668" cy="365125"/>
          </a:xfrm>
        </p:spPr>
        <p:txBody>
          <a:bodyPr anchor="ctr">
            <a:normAutofit/>
          </a:bodyPr>
          <a:lstStyle/>
          <a:p>
            <a:pPr>
              <a:spcAft>
                <a:spcPts val="600"/>
              </a:spcAft>
            </a:pPr>
            <a:fld id="{48F63A3B-78C7-47BE-AE5E-E10140E04643}" type="slidenum">
              <a:rPr lang="en-US" smtClean="0"/>
              <a:pPr>
                <a:spcAft>
                  <a:spcPts val="600"/>
                </a:spcAft>
              </a:pPr>
              <a:t>4</a:t>
            </a:fld>
            <a:endParaRPr lang="en-US"/>
          </a:p>
        </p:txBody>
      </p:sp>
    </p:spTree>
    <p:extLst>
      <p:ext uri="{BB962C8B-B14F-4D97-AF65-F5344CB8AC3E}">
        <p14:creationId xmlns:p14="http://schemas.microsoft.com/office/powerpoint/2010/main" val="155590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31845D5-D84D-F098-B8E0-B86159C4DF9D}"/>
              </a:ext>
            </a:extLst>
          </p:cNvPr>
          <p:cNvSpPr>
            <a:spLocks noGrp="1"/>
          </p:cNvSpPr>
          <p:nvPr>
            <p:ph type="title"/>
          </p:nvPr>
        </p:nvSpPr>
        <p:spPr/>
        <p:txBody>
          <a:bodyPr anchor="ctr">
            <a:normAutofit fontScale="90000"/>
          </a:bodyPr>
          <a:lstStyle/>
          <a:p>
            <a:r>
              <a:rPr lang="en-US"/>
              <a:t>Welcome</a:t>
            </a:r>
          </a:p>
        </p:txBody>
      </p:sp>
      <p:sp>
        <p:nvSpPr>
          <p:cNvPr id="8" name="Text Placeholder 7">
            <a:extLst>
              <a:ext uri="{FF2B5EF4-FFF2-40B4-BE49-F238E27FC236}">
                <a16:creationId xmlns:a16="http://schemas.microsoft.com/office/drawing/2014/main" id="{9958D4D5-5CE4-BD32-ABA1-00FF47B3F5FF}"/>
              </a:ext>
            </a:extLst>
          </p:cNvPr>
          <p:cNvSpPr>
            <a:spLocks noGrp="1"/>
          </p:cNvSpPr>
          <p:nvPr>
            <p:ph type="body" sz="quarter" idx="13"/>
          </p:nvPr>
        </p:nvSpPr>
        <p:spPr/>
        <p:txBody>
          <a:bodyPr>
            <a:normAutofit/>
          </a:bodyPr>
          <a:lstStyle/>
          <a:p>
            <a:r>
              <a:rPr lang="en-US"/>
              <a:t>Introduce yourself in the chat: </a:t>
            </a:r>
          </a:p>
          <a:p>
            <a:pPr lvl="1"/>
            <a:r>
              <a:rPr lang="en-US" sz="2500"/>
              <a:t>Name</a:t>
            </a:r>
          </a:p>
          <a:p>
            <a:pPr lvl="1"/>
            <a:r>
              <a:rPr lang="en-US" sz="2500"/>
              <a:t>Role</a:t>
            </a:r>
          </a:p>
          <a:p>
            <a:pPr lvl="1"/>
            <a:r>
              <a:rPr lang="en-US" sz="2500"/>
              <a:t>Organization/Affiliation</a:t>
            </a:r>
          </a:p>
          <a:p>
            <a:pPr lvl="1"/>
            <a:r>
              <a:rPr lang="en-US" sz="2500"/>
              <a:t>What is your favorite community event?</a:t>
            </a:r>
          </a:p>
        </p:txBody>
      </p:sp>
      <p:sp>
        <p:nvSpPr>
          <p:cNvPr id="4" name="Date Placeholder 3">
            <a:extLst>
              <a:ext uri="{FF2B5EF4-FFF2-40B4-BE49-F238E27FC236}">
                <a16:creationId xmlns:a16="http://schemas.microsoft.com/office/drawing/2014/main" id="{CBC39173-84B8-CACA-42BE-0A19FB7821D5}"/>
              </a:ext>
            </a:extLst>
          </p:cNvPr>
          <p:cNvSpPr>
            <a:spLocks noGrp="1"/>
          </p:cNvSpPr>
          <p:nvPr>
            <p:ph type="dt" sz="half" idx="4294967295"/>
          </p:nvPr>
        </p:nvSpPr>
        <p:spPr>
          <a:xfrm>
            <a:off x="0" y="6356350"/>
            <a:ext cx="1358900" cy="365125"/>
          </a:xfrm>
        </p:spPr>
        <p:txBody>
          <a:bodyPr anchor="ctr">
            <a:normAutofit/>
          </a:bodyPr>
          <a:lstStyle/>
          <a:p>
            <a:pPr>
              <a:spcAft>
                <a:spcPts val="600"/>
              </a:spcAft>
            </a:pPr>
            <a:fld id="{824D5D47-1752-4D84-8BFB-C2F71A34C932}" type="datetime1">
              <a:rPr lang="en-US" smtClean="0"/>
              <a:pPr>
                <a:spcAft>
                  <a:spcPts val="600"/>
                </a:spcAft>
              </a:pPr>
              <a:t>10/16/2024</a:t>
            </a:fld>
            <a:endParaRPr lang="en-US"/>
          </a:p>
        </p:txBody>
      </p:sp>
      <p:sp>
        <p:nvSpPr>
          <p:cNvPr id="5" name="Footer Placeholder 4">
            <a:extLst>
              <a:ext uri="{FF2B5EF4-FFF2-40B4-BE49-F238E27FC236}">
                <a16:creationId xmlns:a16="http://schemas.microsoft.com/office/drawing/2014/main" id="{2F5DFD71-F0EE-3ADF-EEBB-A664167D2CA4}"/>
              </a:ext>
            </a:extLst>
          </p:cNvPr>
          <p:cNvSpPr>
            <a:spLocks noGrp="1"/>
          </p:cNvSpPr>
          <p:nvPr>
            <p:ph type="ftr" sz="quarter" idx="4294967295"/>
          </p:nvPr>
        </p:nvSpPr>
        <p:spPr>
          <a:xfrm>
            <a:off x="0" y="6356350"/>
            <a:ext cx="5588000" cy="365125"/>
          </a:xfrm>
        </p:spPr>
        <p:txBody>
          <a:bodyPr anchor="ctr">
            <a:normAutofit/>
          </a:bodyPr>
          <a:lstStyle/>
          <a:p>
            <a:pPr>
              <a:spcAft>
                <a:spcPts val="600"/>
              </a:spcAft>
            </a:pPr>
            <a:r>
              <a:rPr lang="en-US"/>
              <a:t>health.state.mn.us</a:t>
            </a:r>
          </a:p>
        </p:txBody>
      </p:sp>
      <p:sp>
        <p:nvSpPr>
          <p:cNvPr id="6" name="Slide Number Placeholder 5">
            <a:extLst>
              <a:ext uri="{FF2B5EF4-FFF2-40B4-BE49-F238E27FC236}">
                <a16:creationId xmlns:a16="http://schemas.microsoft.com/office/drawing/2014/main" id="{5B6B895E-42A6-A7A7-33BE-404343CB2470}"/>
              </a:ext>
            </a:extLst>
          </p:cNvPr>
          <p:cNvSpPr>
            <a:spLocks noGrp="1"/>
          </p:cNvSpPr>
          <p:nvPr>
            <p:ph type="sldNum" sz="quarter" idx="12"/>
          </p:nvPr>
        </p:nvSpPr>
        <p:spPr/>
        <p:txBody>
          <a:bodyPr anchor="ctr">
            <a:normAutofit/>
          </a:bodyPr>
          <a:lstStyle/>
          <a:p>
            <a:pPr>
              <a:spcAft>
                <a:spcPts val="600"/>
              </a:spcAft>
            </a:pPr>
            <a:fld id="{48F63A3B-78C7-47BE-AE5E-E10140E04643}" type="slidenum">
              <a:rPr lang="en-US" smtClean="0"/>
              <a:pPr>
                <a:spcAft>
                  <a:spcPts val="600"/>
                </a:spcAft>
              </a:pPr>
              <a:t>5</a:t>
            </a:fld>
            <a:endParaRPr lang="en-US"/>
          </a:p>
        </p:txBody>
      </p:sp>
    </p:spTree>
    <p:extLst>
      <p:ext uri="{BB962C8B-B14F-4D97-AF65-F5344CB8AC3E}">
        <p14:creationId xmlns:p14="http://schemas.microsoft.com/office/powerpoint/2010/main" val="161714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681D4-2768-2EBF-2922-60E26D2D9ED9}"/>
              </a:ext>
            </a:extLst>
          </p:cNvPr>
          <p:cNvSpPr>
            <a:spLocks noGrp="1"/>
          </p:cNvSpPr>
          <p:nvPr>
            <p:ph type="ctrTitle"/>
          </p:nvPr>
        </p:nvSpPr>
        <p:spPr/>
        <p:txBody>
          <a:bodyPr/>
          <a:lstStyle/>
          <a:p>
            <a:r>
              <a:rPr lang="en-US">
                <a:ea typeface="Calibri"/>
                <a:cs typeface="Calibri"/>
              </a:rPr>
              <a:t>Minnesota Healthy Brain Initiative</a:t>
            </a:r>
            <a:endParaRPr lang="en-US"/>
          </a:p>
        </p:txBody>
      </p:sp>
      <p:pic>
        <p:nvPicPr>
          <p:cNvPr id="3" name="Picture 4" descr="banner of people gardening, smiling at a picnic table, walking, holding hands">
            <a:extLst>
              <a:ext uri="{FF2B5EF4-FFF2-40B4-BE49-F238E27FC236}">
                <a16:creationId xmlns:a16="http://schemas.microsoft.com/office/drawing/2014/main" id="{7908B04A-95B7-5219-322A-D2A0EEB804C4}"/>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498" b="1498"/>
          <a:stretch/>
        </p:blipFill>
        <p:spPr/>
      </p:pic>
    </p:spTree>
    <p:extLst>
      <p:ext uri="{BB962C8B-B14F-4D97-AF65-F5344CB8AC3E}">
        <p14:creationId xmlns:p14="http://schemas.microsoft.com/office/powerpoint/2010/main" val="245909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F6E7-CE0C-47A8-A507-9AB39A315703}"/>
              </a:ext>
            </a:extLst>
          </p:cNvPr>
          <p:cNvSpPr>
            <a:spLocks noGrp="1"/>
          </p:cNvSpPr>
          <p:nvPr>
            <p:ph type="title"/>
          </p:nvPr>
        </p:nvSpPr>
        <p:spPr/>
        <p:txBody>
          <a:bodyPr/>
          <a:lstStyle/>
          <a:p>
            <a:r>
              <a:rPr lang="en-US"/>
              <a:t>MN Healthy Brain Initiative Overview</a:t>
            </a:r>
          </a:p>
        </p:txBody>
      </p:sp>
      <p:sp>
        <p:nvSpPr>
          <p:cNvPr id="3" name="Content Placeholder 2">
            <a:extLst>
              <a:ext uri="{FF2B5EF4-FFF2-40B4-BE49-F238E27FC236}">
                <a16:creationId xmlns:a16="http://schemas.microsoft.com/office/drawing/2014/main" id="{AA9511A3-FD22-4416-9BB8-AE03E18AFA7C}"/>
              </a:ext>
            </a:extLst>
          </p:cNvPr>
          <p:cNvSpPr>
            <a:spLocks noGrp="1"/>
          </p:cNvSpPr>
          <p:nvPr>
            <p:ph idx="1"/>
          </p:nvPr>
        </p:nvSpPr>
        <p:spPr/>
        <p:txBody>
          <a:bodyPr vert="horz" lIns="182880" tIns="182880" rIns="182880" bIns="182880" rtlCol="0" anchor="t">
            <a:normAutofit/>
          </a:bodyPr>
          <a:lstStyle/>
          <a:p>
            <a:r>
              <a:rPr lang="en-US"/>
              <a:t>MN Department of Health’s Aging and Healthy Communities Unit </a:t>
            </a:r>
          </a:p>
          <a:p>
            <a:r>
              <a:rPr lang="en-US"/>
              <a:t>Minnesota Healthy Brain Initiative </a:t>
            </a:r>
            <a:endParaRPr lang="en-US">
              <a:cs typeface="Calibri"/>
            </a:endParaRPr>
          </a:p>
          <a:p>
            <a:pPr lvl="1"/>
            <a:r>
              <a:rPr lang="en-US">
                <a:ea typeface="+mn-lt"/>
                <a:cs typeface="+mn-lt"/>
              </a:rPr>
              <a:t>MDH initiative focused on Alzheimer’s disease and related dementias</a:t>
            </a:r>
          </a:p>
          <a:p>
            <a:pPr lvl="1"/>
            <a:r>
              <a:rPr lang="en-US">
                <a:ea typeface="+mn-lt"/>
                <a:cs typeface="+mn-lt"/>
              </a:rPr>
              <a:t>5-year CDC Funding for BOLD </a:t>
            </a:r>
          </a:p>
          <a:p>
            <a:pPr lvl="2"/>
            <a:r>
              <a:rPr lang="en-US">
                <a:cs typeface="Calibri"/>
              </a:rPr>
              <a:t>"Building our Largest Dementia" (BOLD) Infrastructure on Alzheimer's Act </a:t>
            </a:r>
          </a:p>
          <a:p>
            <a:pPr lvl="1"/>
            <a:r>
              <a:rPr lang="en-US">
                <a:cs typeface="Calibri"/>
              </a:rPr>
              <a:t>State Legislative Funding for Alzheimer’s Awareness Campaign</a:t>
            </a:r>
          </a:p>
          <a:p>
            <a:pPr lvl="1"/>
            <a:r>
              <a:rPr lang="en-US"/>
              <a:t>Minnesota Dementia Strategic Plan </a:t>
            </a:r>
            <a:endParaRPr lang="en-US">
              <a:cs typeface="Calibri"/>
            </a:endParaRPr>
          </a:p>
          <a:p>
            <a:pPr lvl="1"/>
            <a:r>
              <a:rPr lang="en-US">
                <a:cs typeface="Calibri"/>
              </a:rPr>
              <a:t>Collaborate, convene, and connect with key partners working on dementia related work across that state</a:t>
            </a:r>
          </a:p>
          <a:p>
            <a:pPr lvl="2"/>
            <a:endParaRPr lang="en-US"/>
          </a:p>
        </p:txBody>
      </p:sp>
      <p:sp>
        <p:nvSpPr>
          <p:cNvPr id="4" name="Date Placeholder 3">
            <a:extLst>
              <a:ext uri="{FF2B5EF4-FFF2-40B4-BE49-F238E27FC236}">
                <a16:creationId xmlns:a16="http://schemas.microsoft.com/office/drawing/2014/main" id="{1C13DEFB-B9A8-44CD-9921-E620CE7951DD}"/>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EB6B9E19-4A68-416F-A9DC-144212556F7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32D86079-66DD-4BDD-8DD7-DEF47451497E}"/>
              </a:ext>
            </a:extLst>
          </p:cNvPr>
          <p:cNvSpPr>
            <a:spLocks noGrp="1"/>
          </p:cNvSpPr>
          <p:nvPr>
            <p:ph type="sldNum" sz="quarter" idx="12"/>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3309789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9119-5A98-42CE-9D0A-556ED8CD79C4}"/>
              </a:ext>
            </a:extLst>
          </p:cNvPr>
          <p:cNvSpPr>
            <a:spLocks noGrp="1"/>
          </p:cNvSpPr>
          <p:nvPr>
            <p:ph type="title"/>
          </p:nvPr>
        </p:nvSpPr>
        <p:spPr/>
        <p:txBody>
          <a:bodyPr/>
          <a:lstStyle/>
          <a:p>
            <a:r>
              <a:rPr lang="en-US"/>
              <a:t>Minnesota Healthy Brain Initiative Goals</a:t>
            </a:r>
          </a:p>
        </p:txBody>
      </p:sp>
      <p:pic>
        <p:nvPicPr>
          <p:cNvPr id="8" name="Picture 7" descr="A profile outline of a person with healthy food arranged in the shape of a brain. &#10;">
            <a:extLst>
              <a:ext uri="{FF2B5EF4-FFF2-40B4-BE49-F238E27FC236}">
                <a16:creationId xmlns:a16="http://schemas.microsoft.com/office/drawing/2014/main" id="{C1F00CA7-8DAD-44DE-8CF0-F819387A4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379" y="1898747"/>
            <a:ext cx="4546854" cy="3714750"/>
          </a:xfrm>
          <a:prstGeom prst="rect">
            <a:avLst/>
          </a:prstGeom>
        </p:spPr>
      </p:pic>
      <p:sp>
        <p:nvSpPr>
          <p:cNvPr id="3" name="Content Placeholder 2">
            <a:extLst>
              <a:ext uri="{FF2B5EF4-FFF2-40B4-BE49-F238E27FC236}">
                <a16:creationId xmlns:a16="http://schemas.microsoft.com/office/drawing/2014/main" id="{E4352C8A-B226-465B-BA73-64F66A6F5C4C}"/>
              </a:ext>
            </a:extLst>
          </p:cNvPr>
          <p:cNvSpPr>
            <a:spLocks noGrp="1"/>
          </p:cNvSpPr>
          <p:nvPr>
            <p:ph idx="1"/>
          </p:nvPr>
        </p:nvSpPr>
        <p:spPr>
          <a:xfrm>
            <a:off x="6096000" y="1335281"/>
            <a:ext cx="5257800" cy="4841683"/>
          </a:xfrm>
        </p:spPr>
        <p:txBody>
          <a:bodyPr vert="horz" lIns="182880" tIns="182880" rIns="182880" bIns="182880" rtlCol="0" anchor="t">
            <a:normAutofit/>
          </a:bodyPr>
          <a:lstStyle/>
          <a:p>
            <a:r>
              <a:rPr lang="en-US"/>
              <a:t>Goals</a:t>
            </a:r>
          </a:p>
          <a:p>
            <a:pPr lvl="1"/>
            <a:r>
              <a:rPr lang="en-US"/>
              <a:t>Expanding efforts to </a:t>
            </a:r>
            <a:r>
              <a:rPr lang="en-US" b="1">
                <a:solidFill>
                  <a:schemeClr val="accent1"/>
                </a:solidFill>
              </a:rPr>
              <a:t>prevent dementia by addressing risk factors </a:t>
            </a:r>
            <a:r>
              <a:rPr lang="en-US"/>
              <a:t>that can be changed</a:t>
            </a:r>
            <a:endParaRPr lang="en-US">
              <a:cs typeface="Calibri"/>
            </a:endParaRPr>
          </a:p>
          <a:p>
            <a:pPr lvl="1"/>
            <a:r>
              <a:rPr lang="en-US" b="1">
                <a:solidFill>
                  <a:schemeClr val="accent1"/>
                </a:solidFill>
              </a:rPr>
              <a:t>Improving detection and screening </a:t>
            </a:r>
            <a:r>
              <a:rPr lang="en-US"/>
              <a:t>for dementia</a:t>
            </a:r>
            <a:endParaRPr lang="en-US">
              <a:cs typeface="Calibri"/>
            </a:endParaRPr>
          </a:p>
          <a:p>
            <a:pPr lvl="1"/>
            <a:r>
              <a:rPr lang="en-US"/>
              <a:t>Ensuring </a:t>
            </a:r>
            <a:r>
              <a:rPr lang="en-US" b="1">
                <a:solidFill>
                  <a:schemeClr val="accent1"/>
                </a:solidFill>
              </a:rPr>
              <a:t>people living with dementia have the support </a:t>
            </a:r>
            <a:r>
              <a:rPr lang="en-US"/>
              <a:t>needed to live life fully and safely</a:t>
            </a:r>
            <a:endParaRPr lang="en-US">
              <a:cs typeface="Calibri"/>
            </a:endParaRPr>
          </a:p>
          <a:p>
            <a:pPr lvl="1"/>
            <a:r>
              <a:rPr lang="en-US"/>
              <a:t>Enhancing </a:t>
            </a:r>
            <a:r>
              <a:rPr lang="en-US" b="1">
                <a:solidFill>
                  <a:schemeClr val="accent1"/>
                </a:solidFill>
              </a:rPr>
              <a:t>support for dementia care partners </a:t>
            </a:r>
            <a:r>
              <a:rPr lang="en-US"/>
              <a:t>(caregivers)</a:t>
            </a:r>
            <a:endParaRPr lang="en-US">
              <a:cs typeface="Calibri"/>
            </a:endParaRPr>
          </a:p>
        </p:txBody>
      </p:sp>
      <p:sp>
        <p:nvSpPr>
          <p:cNvPr id="4" name="Date Placeholder 3">
            <a:extLst>
              <a:ext uri="{FF2B5EF4-FFF2-40B4-BE49-F238E27FC236}">
                <a16:creationId xmlns:a16="http://schemas.microsoft.com/office/drawing/2014/main" id="{89F886F4-FE66-4630-931C-61148D6A11C0}"/>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2AE46B66-DDB8-4177-85B1-C5502E0E3FBC}"/>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4386960F-E6E6-4204-B4DE-0DF147D521D1}"/>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365144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E837E-DC61-43F9-91FF-83D234634D71}"/>
              </a:ext>
            </a:extLst>
          </p:cNvPr>
          <p:cNvSpPr>
            <a:spLocks noGrp="1"/>
          </p:cNvSpPr>
          <p:nvPr>
            <p:ph type="title"/>
          </p:nvPr>
        </p:nvSpPr>
        <p:spPr/>
        <p:txBody>
          <a:bodyPr/>
          <a:lstStyle/>
          <a:p>
            <a:r>
              <a:rPr lang="en-US"/>
              <a:t>Minnesota Healthy Brain Initiative Activities</a:t>
            </a:r>
          </a:p>
        </p:txBody>
      </p:sp>
      <p:sp>
        <p:nvSpPr>
          <p:cNvPr id="3" name="Content Placeholder 2">
            <a:extLst>
              <a:ext uri="{FF2B5EF4-FFF2-40B4-BE49-F238E27FC236}">
                <a16:creationId xmlns:a16="http://schemas.microsoft.com/office/drawing/2014/main" id="{24DC5CA5-2C43-46B3-9F11-EB0B7480B554}"/>
              </a:ext>
            </a:extLst>
          </p:cNvPr>
          <p:cNvSpPr>
            <a:spLocks noGrp="1"/>
          </p:cNvSpPr>
          <p:nvPr>
            <p:ph idx="1"/>
          </p:nvPr>
        </p:nvSpPr>
        <p:spPr>
          <a:xfrm>
            <a:off x="838200" y="1335281"/>
            <a:ext cx="5781675" cy="4841683"/>
          </a:xfrm>
        </p:spPr>
        <p:txBody>
          <a:bodyPr vert="horz" lIns="182880" tIns="182880" rIns="182880" bIns="182880" rtlCol="0" anchor="t">
            <a:normAutofit/>
          </a:bodyPr>
          <a:lstStyle/>
          <a:p>
            <a:r>
              <a:rPr lang="en-US"/>
              <a:t>MN Healthy Brain Partnership</a:t>
            </a:r>
          </a:p>
          <a:p>
            <a:r>
              <a:rPr lang="en-US"/>
              <a:t>Partnerships with Volunteers of America and the MN Leadership Council on Aging</a:t>
            </a:r>
            <a:endParaRPr lang="en-US">
              <a:cs typeface="Calibri"/>
            </a:endParaRPr>
          </a:p>
          <a:p>
            <a:r>
              <a:rPr lang="en-US"/>
              <a:t>Healthy Brain Community Grants</a:t>
            </a:r>
            <a:endParaRPr lang="en-US">
              <a:cs typeface="Calibri"/>
            </a:endParaRPr>
          </a:p>
        </p:txBody>
      </p:sp>
      <p:pic>
        <p:nvPicPr>
          <p:cNvPr id="8" name="Picture 7" descr="drawing of person sitting cross legged meditating">
            <a:extLst>
              <a:ext uri="{FF2B5EF4-FFF2-40B4-BE49-F238E27FC236}">
                <a16:creationId xmlns:a16="http://schemas.microsoft.com/office/drawing/2014/main" id="{8B9AF7F3-0EA9-64A0-F0BA-1E88627A5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6073" y="1479646"/>
            <a:ext cx="4552951" cy="4552951"/>
          </a:xfrm>
          <a:prstGeom prst="rect">
            <a:avLst/>
          </a:prstGeom>
        </p:spPr>
      </p:pic>
      <p:sp>
        <p:nvSpPr>
          <p:cNvPr id="4" name="Date Placeholder 3">
            <a:extLst>
              <a:ext uri="{FF2B5EF4-FFF2-40B4-BE49-F238E27FC236}">
                <a16:creationId xmlns:a16="http://schemas.microsoft.com/office/drawing/2014/main" id="{E39CCC0D-8502-45F2-9EE0-2A7FEA8628FE}"/>
              </a:ext>
            </a:extLst>
          </p:cNvPr>
          <p:cNvSpPr>
            <a:spLocks noGrp="1"/>
          </p:cNvSpPr>
          <p:nvPr>
            <p:ph type="dt" sz="half" idx="10"/>
          </p:nvPr>
        </p:nvSpPr>
        <p:spPr/>
        <p:txBody>
          <a:bodyPr/>
          <a:lstStyle/>
          <a:p>
            <a:fld id="{9A198C9B-0587-4A1E-9E03-E4C9FE222F08}" type="datetime1">
              <a:rPr lang="en-US" smtClean="0"/>
              <a:t>10/16/2024</a:t>
            </a:fld>
            <a:endParaRPr lang="en-US"/>
          </a:p>
        </p:txBody>
      </p:sp>
      <p:sp>
        <p:nvSpPr>
          <p:cNvPr id="5" name="Footer Placeholder 4">
            <a:extLst>
              <a:ext uri="{FF2B5EF4-FFF2-40B4-BE49-F238E27FC236}">
                <a16:creationId xmlns:a16="http://schemas.microsoft.com/office/drawing/2014/main" id="{C6E11A1F-08DB-4186-AB03-0BBDF2892116}"/>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24010F7B-1F77-4AA5-BBB2-09ED67E73744}"/>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1571257513"/>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2EA9A8A154E40BBC1BB9DE7159EDB" ma:contentTypeVersion="14" ma:contentTypeDescription="Create a new document." ma:contentTypeScope="" ma:versionID="958b510298de4b2632302067ac337182">
  <xsd:schema xmlns:xsd="http://www.w3.org/2001/XMLSchema" xmlns:xs="http://www.w3.org/2001/XMLSchema" xmlns:p="http://schemas.microsoft.com/office/2006/metadata/properties" xmlns:ns2="04578738-faab-47b7-9e39-a6397e718d03" xmlns:ns3="153b5481-df89-4c1c-9ae0-f8270f220dcd" targetNamespace="http://schemas.microsoft.com/office/2006/metadata/properties" ma:root="true" ma:fieldsID="a6b835d9181b4bfd28493151c1272a28" ns2:_="" ns3:_="">
    <xsd:import namespace="04578738-faab-47b7-9e39-a6397e718d03"/>
    <xsd:import namespace="153b5481-df89-4c1c-9ae0-f8270f220d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578738-faab-47b7-9e39-a6397e718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b5481-df89-4c1c-9ae0-f8270f220d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4150a8c-e0c7-4c64-9014-7e12fafd3fd5}" ma:internalName="TaxCatchAll" ma:showField="CatchAllData" ma:web="153b5481-df89-4c1c-9ae0-f8270f220d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53b5481-df89-4c1c-9ae0-f8270f220dcd" xsi:nil="true"/>
    <lcf76f155ced4ddcb4097134ff3c332f xmlns="04578738-faab-47b7-9e39-a6397e718d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C7BFD0C-FB9E-479D-9250-0936CB4DB96A}">
  <ds:schemaRefs>
    <ds:schemaRef ds:uri="04578738-faab-47b7-9e39-a6397e718d03"/>
    <ds:schemaRef ds:uri="153b5481-df89-4c1c-9ae0-f8270f220d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9678B604-9059-4F1C-B8E2-C96A71A964D2}">
  <ds:schemaRef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153b5481-df89-4c1c-9ae0-f8270f220dcd"/>
    <ds:schemaRef ds:uri="04578738-faab-47b7-9e39-a6397e718d03"/>
    <ds:schemaRef ds:uri="http://www.w3.org/XML/1998/namespace"/>
    <ds:schemaRef ds:uri="http://schemas.microsoft.com/office/2006/metadata/properties"/>
    <ds:schemaRef ds:uri="http://purl.org/dc/dcmitype/"/>
    <ds:schemaRef ds:uri="http://purl.org/dc/term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Template PowerPoint</Template>
  <TotalTime>0</TotalTime>
  <Words>2113</Words>
  <Application>Microsoft Office PowerPoint</Application>
  <PresentationFormat>Widescreen</PresentationFormat>
  <Paragraphs>308</Paragraphs>
  <Slides>36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Symbol</vt:lpstr>
      <vt:lpstr>Times New Roman</vt:lpstr>
      <vt:lpstr>Minnesota</vt:lpstr>
      <vt:lpstr>Healthy Brain Community Grants</vt:lpstr>
      <vt:lpstr>Tribal-State Relations Acknowledgement Statement </vt:lpstr>
      <vt:lpstr>Announcements</vt:lpstr>
      <vt:lpstr>Agenda</vt:lpstr>
      <vt:lpstr>Welcome</vt:lpstr>
      <vt:lpstr>Minnesota Healthy Brain Initiative</vt:lpstr>
      <vt:lpstr>MN Healthy Brain Initiative Overview</vt:lpstr>
      <vt:lpstr>Minnesota Healthy Brain Initiative Goals</vt:lpstr>
      <vt:lpstr>Minnesota Healthy Brain Initiative Activities</vt:lpstr>
      <vt:lpstr>Healthy Brain Community Grants Overview</vt:lpstr>
      <vt:lpstr>2022-2025 Healthy Brain Community Grant RFP </vt:lpstr>
      <vt:lpstr>Examples of what our grantees are doing</vt:lpstr>
      <vt:lpstr>Grant Request for Proposal Details</vt:lpstr>
      <vt:lpstr>Timeline</vt:lpstr>
      <vt:lpstr>2025-2028 Healthy Brain Community Grants Funding</vt:lpstr>
      <vt:lpstr>Eligibility</vt:lpstr>
      <vt:lpstr>Focus Population and Eligible Projects</vt:lpstr>
      <vt:lpstr>What are we willing to fund?</vt:lpstr>
      <vt:lpstr>MN Dementia Strategic Plan</vt:lpstr>
      <vt:lpstr>Risk Reduction Strategies</vt:lpstr>
      <vt:lpstr>Early Detection and Diagnosis Strategies</vt:lpstr>
      <vt:lpstr>Caregiver Support Strategies</vt:lpstr>
      <vt:lpstr>Community Engagement </vt:lpstr>
      <vt:lpstr>Grant Outcomes and Goals</vt:lpstr>
      <vt:lpstr>Grantee Activities</vt:lpstr>
      <vt:lpstr>Technical Assistance</vt:lpstr>
      <vt:lpstr>Application Process and Instructions</vt:lpstr>
      <vt:lpstr>Application Section</vt:lpstr>
      <vt:lpstr>Application</vt:lpstr>
      <vt:lpstr>Budget</vt:lpstr>
      <vt:lpstr>Application Submission Instructions</vt:lpstr>
      <vt:lpstr>Application Review and Selection Process</vt:lpstr>
      <vt:lpstr>Application Scoring</vt:lpstr>
      <vt:lpstr>Find answers to your questions on the FAQ webpage</vt:lpstr>
      <vt:lpstr>Questions</vt:lpstr>
      <vt:lpstr>Thank You!</vt:lpstr>
    </vt:vector>
  </TitlesOfParts>
  <Company>State of 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Brain Community Grants</dc:title>
  <dc:subject/>
  <dc:creator>Aging and Healthy Communities</dc:creator>
  <cp:keywords/>
  <dc:description/>
  <cp:lastModifiedBy>Thorstenson, Karli (She/Her/Hers) (MDH)</cp:lastModifiedBy>
  <cp:revision>2</cp:revision>
  <cp:lastPrinted>2017-03-14T16:27:36Z</cp:lastPrinted>
  <dcterms:created xsi:type="dcterms:W3CDTF">2022-08-10T18:29:28Z</dcterms:created>
  <dcterms:modified xsi:type="dcterms:W3CDTF">2024-10-16T19:48:35Z</dcterms:modified>
  <cp:category>Grants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0x01010010D2EA9A8A154E40BBC1BB9DE7159EDB</vt:lpwstr>
  </property>
  <property fmtid="{D5CDD505-2E9C-101B-9397-08002B2CF9AE}" pid="4" name="_dlc_DocIdItemGuid">
    <vt:lpwstr>264d4dda-71c9-416e-b32b-1ce5aee1cdab</vt:lpwstr>
  </property>
  <property fmtid="{D5CDD505-2E9C-101B-9397-08002B2CF9AE}" pid="5" name="MediaServiceImageTags">
    <vt:lpwstr/>
  </property>
</Properties>
</file>